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8.jp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8" r:id="rId1"/>
  </p:sldMasterIdLst>
  <p:notesMasterIdLst>
    <p:notesMasterId r:id="rId29"/>
  </p:notesMasterIdLst>
  <p:handoutMasterIdLst>
    <p:handoutMasterId r:id="rId30"/>
  </p:handoutMasterIdLst>
  <p:sldIdLst>
    <p:sldId id="523" r:id="rId2"/>
    <p:sldId id="524" r:id="rId3"/>
    <p:sldId id="495" r:id="rId4"/>
    <p:sldId id="500" r:id="rId5"/>
    <p:sldId id="501" r:id="rId6"/>
    <p:sldId id="502" r:id="rId7"/>
    <p:sldId id="496" r:id="rId8"/>
    <p:sldId id="497" r:id="rId9"/>
    <p:sldId id="498" r:id="rId10"/>
    <p:sldId id="503" r:id="rId11"/>
    <p:sldId id="504" r:id="rId12"/>
    <p:sldId id="505" r:id="rId13"/>
    <p:sldId id="506" r:id="rId14"/>
    <p:sldId id="526" r:id="rId15"/>
    <p:sldId id="507" r:id="rId16"/>
    <p:sldId id="509" r:id="rId17"/>
    <p:sldId id="517" r:id="rId18"/>
    <p:sldId id="510" r:id="rId19"/>
    <p:sldId id="511" r:id="rId20"/>
    <p:sldId id="512" r:id="rId21"/>
    <p:sldId id="513" r:id="rId22"/>
    <p:sldId id="514" r:id="rId23"/>
    <p:sldId id="516" r:id="rId24"/>
    <p:sldId id="518" r:id="rId25"/>
    <p:sldId id="519" r:id="rId26"/>
    <p:sldId id="520" r:id="rId27"/>
    <p:sldId id="52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6">
          <p15:clr>
            <a:srgbClr val="A4A3A4"/>
          </p15:clr>
        </p15:guide>
        <p15:guide id="2" orient="horz" pos="391">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66" autoAdjust="0"/>
    <p:restoredTop sz="96327" autoAdjust="0"/>
  </p:normalViewPr>
  <p:slideViewPr>
    <p:cSldViewPr snapToGrid="0" showGuides="1">
      <p:cViewPr varScale="1">
        <p:scale>
          <a:sx n="121" d="100"/>
          <a:sy n="121" d="100"/>
        </p:scale>
        <p:origin x="872" y="168"/>
      </p:cViewPr>
      <p:guideLst>
        <p:guide orient="horz" pos="936"/>
        <p:guide orient="horz" pos="391"/>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78" d="100"/>
          <a:sy n="78" d="100"/>
        </p:scale>
        <p:origin x="395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dsholder til dato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F9E11-F642-4BF2-B4DC-AF7D35EA7551}" type="datetimeFigureOut">
              <a:rPr lang="en-GB" smtClean="0"/>
              <a:t>10/06/2025</a:t>
            </a:fld>
            <a:endParaRPr lang="en-GB"/>
          </a:p>
        </p:txBody>
      </p:sp>
      <p:sp>
        <p:nvSpPr>
          <p:cNvPr id="4" name="Pladsholder til sidefod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Pladsholder til slide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A371A3-64EC-4735-8565-D99D78279674}" type="slidenum">
              <a:rPr lang="en-GB" smtClean="0"/>
              <a:t>‹#›</a:t>
            </a:fld>
            <a:endParaRPr lang="en-GB"/>
          </a:p>
        </p:txBody>
      </p:sp>
    </p:spTree>
    <p:extLst>
      <p:ext uri="{BB962C8B-B14F-4D97-AF65-F5344CB8AC3E}">
        <p14:creationId xmlns:p14="http://schemas.microsoft.com/office/powerpoint/2010/main" val="346927141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72A38B-F9FA-4036-A084-652409E98F08}" type="datetimeFigureOut">
              <a:rPr lang="en-GB" smtClean="0"/>
              <a:t>10/06/2025</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436F85-577F-4A92-A47F-D540A2BCC821}" type="slidenum">
              <a:rPr lang="en-GB" smtClean="0"/>
              <a:t>‹#›</a:t>
            </a:fld>
            <a:endParaRPr lang="en-GB"/>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60e81f02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60e81f02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61241b0a5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61241b0a5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20ba3817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20ba3817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620ba3817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620ba3817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620ba3817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620ba3817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620ba38178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620ba3817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620ba38178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620ba3817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620ba3817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620ba3817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61db02277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61db02277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0e81f029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0e81f029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60e81f029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60e81f029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B9802D04-C6F3-4BBF-8A65-1A35554720A6}" type="slidenum">
              <a:rPr lang="da-DK" smtClean="0"/>
              <a:t>7</a:t>
            </a:fld>
            <a:endParaRPr lang="da-DK"/>
          </a:p>
        </p:txBody>
      </p:sp>
    </p:spTree>
    <p:extLst>
      <p:ext uri="{BB962C8B-B14F-4D97-AF65-F5344CB8AC3E}">
        <p14:creationId xmlns:p14="http://schemas.microsoft.com/office/powerpoint/2010/main" val="1556843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61241b0a5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61241b0a5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61fa95c54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61fa95c54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61fc6fcf79_2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61fc6fcf79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61fc6fcf79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61fc6fcf79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61db0227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61db0227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hyperlink" Target="http://www.designguide.ku.dk/skabeloner/powerpoint/praesentationer/" TargetMode="External"/><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hyperlink" Target="https://designguide.ku.dk/skabeloner/powerpoint/praesentationer/" TargetMode="External"/><Relationship Id="rId4" Type="http://schemas.openxmlformats.org/officeDocument/2006/relationships/hyperlink" Target="https://image.ku.dk/shared/aZwD18034DnM3TYEw9XagEF6kxI6MLkV" TargetMode="External"/><Relationship Id="rId9"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eal small">
    <p:spTree>
      <p:nvGrpSpPr>
        <p:cNvPr id="1" name=""/>
        <p:cNvGrpSpPr/>
        <p:nvPr/>
      </p:nvGrpSpPr>
      <p:grpSpPr>
        <a:xfrm>
          <a:off x="0" y="0"/>
          <a:ext cx="0" cy="0"/>
          <a:chOff x="0" y="0"/>
          <a:chExt cx="0" cy="0"/>
        </a:xfrm>
      </p:grpSpPr>
      <p:sp>
        <p:nvSpPr>
          <p:cNvPr id="11"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661"/>
          <a:stretch/>
        </p:blipFill>
        <p:spPr>
          <a:xfrm>
            <a:off x="1733575" y="-6016"/>
            <a:ext cx="10465859" cy="6858000"/>
          </a:xfrm>
          <a:prstGeom prst="rect">
            <a:avLst/>
          </a:prstGeom>
        </p:spPr>
      </p:pic>
      <p:sp>
        <p:nvSpPr>
          <p:cNvPr id="20" name="Titel 2">
            <a:extLst>
              <a:ext uri="{FF2B5EF4-FFF2-40B4-BE49-F238E27FC236}">
                <a16:creationId xmlns:a16="http://schemas.microsoft.com/office/drawing/2014/main" id="{916BA171-A8D6-BD97-B474-75F02EF18BA1}"/>
              </a:ext>
            </a:extLst>
          </p:cNvPr>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GB"/>
              <a:t>Click to edit Master title style</a:t>
            </a:r>
            <a:endParaRPr lang="en-GB" dirty="0"/>
          </a:p>
        </p:txBody>
      </p:sp>
      <p:sp>
        <p:nvSpPr>
          <p:cNvPr id="10" name="Titel 1"/>
          <p:cNvSpPr>
            <a:spLocks noGrp="1"/>
          </p:cNvSpPr>
          <p:nvPr>
            <p:ph type="body" sz="quarter" idx="14"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latin typeface="+mj-lt"/>
              </a:defRPr>
            </a:lvl1pPr>
          </a:lstStyle>
          <a:p>
            <a:pPr lvl="0"/>
            <a:r>
              <a:rPr lang="en-GB" dirty="0"/>
              <a:t>Click to add title</a:t>
            </a:r>
          </a:p>
        </p:txBody>
      </p:sp>
      <p:sp>
        <p:nvSpPr>
          <p:cNvPr id="15"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br>
              <a:rPr lang="en-GB" dirty="0"/>
            </a:br>
            <a:endParaRPr lang="en-GB" dirty="0"/>
          </a:p>
        </p:txBody>
      </p:sp>
      <p:sp>
        <p:nvSpPr>
          <p:cNvPr id="4" name="Pladsholder til dato 3" hidden="1"/>
          <p:cNvSpPr>
            <a:spLocks noGrp="1"/>
          </p:cNvSpPr>
          <p:nvPr>
            <p:ph type="dt" sz="half" idx="10"/>
          </p:nvPr>
        </p:nvSpPr>
        <p:spPr>
          <a:xfrm>
            <a:off x="0" y="6858000"/>
            <a:ext cx="0" cy="0"/>
          </a:xfrm>
        </p:spPr>
        <p:txBody>
          <a:bodyPr/>
          <a:lstStyle>
            <a:lvl1pPr>
              <a:defRPr sz="100">
                <a:noFill/>
              </a:defRPr>
            </a:lvl1pPr>
          </a:lstStyle>
          <a:p>
            <a:fld id="{48A3BAFB-2367-4983-AAE6-166B26479A7B}" type="datetime1">
              <a:rPr lang="en-GB" smtClean="0"/>
              <a:t>10/06/2025</a:t>
            </a:fld>
            <a:endParaRPr lang="en-GB" dirty="0"/>
          </a:p>
        </p:txBody>
      </p:sp>
      <p:sp>
        <p:nvSpPr>
          <p:cNvPr id="5" name="Pladsholder til sidefod 4" hidden="1"/>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6" name="Pladsholder til slidenummer 5" hidden="1"/>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1690682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588963" y="1628775"/>
            <a:ext cx="11012487" cy="4673600"/>
          </a:xfrm>
          <a:solidFill>
            <a:schemeClr val="bg1">
              <a:lumMod val="75000"/>
            </a:schemeClr>
          </a:solidFill>
        </p:spPr>
        <p:txBody>
          <a:bodyPr lIns="0" tIns="1080000" rIns="0" anchor="ctr" anchorCtr="0"/>
          <a:lstStyle>
            <a:lvl1pPr marL="0" indent="0" algn="ctr">
              <a:buNone/>
              <a:defRPr sz="2400" b="0" i="0" baseline="0">
                <a:solidFill>
                  <a:schemeClr val="bg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4" y="620712"/>
            <a:ext cx="11012486" cy="865187"/>
          </a:xfrm>
        </p:spPr>
        <p:txBody>
          <a:bodyPr/>
          <a:lstStyle/>
          <a:p>
            <a:r>
              <a:rPr lang="en-GB" dirty="0"/>
              <a:t>Click to add title</a:t>
            </a:r>
          </a:p>
        </p:txBody>
      </p:sp>
      <p:sp>
        <p:nvSpPr>
          <p:cNvPr id="5" name="Pladsholder til dato 4"/>
          <p:cNvSpPr>
            <a:spLocks noGrp="1"/>
          </p:cNvSpPr>
          <p:nvPr>
            <p:ph type="dt" sz="half" idx="10"/>
          </p:nvPr>
        </p:nvSpPr>
        <p:spPr/>
        <p:txBody>
          <a:bodyPr/>
          <a:lstStyle/>
          <a:p>
            <a:fld id="{812AC992-91B5-416C-AFA9-8168D0835237}" type="datetime1">
              <a:rPr lang="en-GB" smtClean="0"/>
              <a:t>10/06/2025</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61916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0" i="0" baseline="0"/>
            </a:lvl1pPr>
          </a:lstStyle>
          <a:p>
            <a:r>
              <a:rPr lang="en-GB" dirty="0"/>
              <a:t>Click to add title</a:t>
            </a:r>
          </a:p>
        </p:txBody>
      </p:sp>
      <p:sp>
        <p:nvSpPr>
          <p:cNvPr id="3" name="Pladsholder til dato 2"/>
          <p:cNvSpPr>
            <a:spLocks noGrp="1"/>
          </p:cNvSpPr>
          <p:nvPr>
            <p:ph type="dt" sz="half" idx="10"/>
          </p:nvPr>
        </p:nvSpPr>
        <p:spPr/>
        <p:txBody>
          <a:bodyPr/>
          <a:lstStyle/>
          <a:p>
            <a:fld id="{5B4D168C-4FAC-4BE4-BC36-D8BC9C97C53E}" type="datetime1">
              <a:rPr lang="en-GB" smtClean="0"/>
              <a:t>10/06/2025</a:t>
            </a:fld>
            <a:endParaRPr lang="en-GB" dirty="0"/>
          </a:p>
        </p:txBody>
      </p:sp>
      <p:sp>
        <p:nvSpPr>
          <p:cNvPr id="4" name="Pladsholder til sidefod 3"/>
          <p:cNvSpPr>
            <a:spLocks noGrp="1"/>
          </p:cNvSpPr>
          <p:nvPr>
            <p:ph type="ftr" sz="quarter" idx="11"/>
          </p:nvPr>
        </p:nvSpPr>
        <p:spPr/>
        <p:txBody>
          <a:bodyPr/>
          <a:lstStyle/>
          <a:p>
            <a:endParaRPr lang="en-GB" dirty="0"/>
          </a:p>
        </p:txBody>
      </p:sp>
      <p:sp>
        <p:nvSpPr>
          <p:cNvPr id="5" name="Pladsholder til slidenummer 4"/>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7609304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FB199F45-8B6C-49F7-BC64-356228B9EA24}" type="datetime1">
              <a:rPr lang="en-GB" smtClean="0"/>
              <a:t>10/06/2025</a:t>
            </a:fld>
            <a:endParaRPr lang="en-GB" dirty="0"/>
          </a:p>
        </p:txBody>
      </p:sp>
      <p:sp>
        <p:nvSpPr>
          <p:cNvPr id="3" name="Pladsholder til sidefod 2"/>
          <p:cNvSpPr>
            <a:spLocks noGrp="1"/>
          </p:cNvSpPr>
          <p:nvPr>
            <p:ph type="ftr" sz="quarter" idx="11"/>
          </p:nvPr>
        </p:nvSpPr>
        <p:spPr/>
        <p:txBody>
          <a:bodyPr/>
          <a:lstStyle/>
          <a:p>
            <a:endParaRPr lang="en-GB" dirty="0"/>
          </a:p>
        </p:txBody>
      </p:sp>
      <p:sp>
        <p:nvSpPr>
          <p:cNvPr id="4" name="Pladsholder til slidenummer 3"/>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631545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Pladsholder til dato 3" hidden="1">
            <a:extLst>
              <a:ext uri="{FF2B5EF4-FFF2-40B4-BE49-F238E27FC236}">
                <a16:creationId xmlns:a16="http://schemas.microsoft.com/office/drawing/2014/main" id="{619D26E9-5B2E-9EAD-7ADF-91C2F6F527BC}"/>
              </a:ext>
            </a:extLst>
          </p:cNvPr>
          <p:cNvSpPr>
            <a:spLocks noGrp="1"/>
          </p:cNvSpPr>
          <p:nvPr>
            <p:ph type="dt" sz="half" idx="10"/>
          </p:nvPr>
        </p:nvSpPr>
        <p:spPr>
          <a:xfrm>
            <a:off x="0" y="6858000"/>
            <a:ext cx="0" cy="0"/>
          </a:xfrm>
        </p:spPr>
        <p:txBody>
          <a:bodyPr/>
          <a:lstStyle>
            <a:lvl1pPr>
              <a:defRPr sz="100">
                <a:noFill/>
              </a:defRPr>
            </a:lvl1pPr>
          </a:lstStyle>
          <a:p>
            <a:fld id="{DD9DABC1-1F4D-4021-84AE-D00A8EFEB497}" type="datetime1">
              <a:rPr lang="en-GB" smtClean="0"/>
              <a:t>10/06/2025</a:t>
            </a:fld>
            <a:endParaRPr lang="en-GB" dirty="0"/>
          </a:p>
        </p:txBody>
      </p:sp>
      <p:sp>
        <p:nvSpPr>
          <p:cNvPr id="4" name="Pladsholder til sidefod 4" hidden="1">
            <a:extLst>
              <a:ext uri="{FF2B5EF4-FFF2-40B4-BE49-F238E27FC236}">
                <a16:creationId xmlns:a16="http://schemas.microsoft.com/office/drawing/2014/main" id="{8A951072-2ED2-FF27-14A1-979FCDF1E51B}"/>
              </a:ext>
            </a:extLst>
          </p:cNvPr>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5" name="Pladsholder til slidenummer 5" hidden="1">
            <a:extLst>
              <a:ext uri="{FF2B5EF4-FFF2-40B4-BE49-F238E27FC236}">
                <a16:creationId xmlns:a16="http://schemas.microsoft.com/office/drawing/2014/main" id="{E8D58753-B44C-E044-E735-982626059E24}"/>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42675755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wo bullet list">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4" y="620714"/>
            <a:ext cx="11012486" cy="1008062"/>
          </a:xfrm>
        </p:spPr>
        <p:txBody>
          <a:bodyPr tIns="154800"/>
          <a:lstStyle>
            <a:lvl1pPr>
              <a:defRPr sz="6600" b="1" i="0" cap="all" baseline="0">
                <a:solidFill>
                  <a:schemeClr val="tx1"/>
                </a:solidFill>
              </a:defRPr>
            </a:lvl1pPr>
          </a:lstStyle>
          <a:p>
            <a:pPr lvl="0"/>
            <a:r>
              <a:rPr lang="en-GB" dirty="0"/>
              <a:t>Click to add title</a:t>
            </a:r>
          </a:p>
        </p:txBody>
      </p:sp>
      <p:sp>
        <p:nvSpPr>
          <p:cNvPr id="3" name="Pladsholder til indhold 2"/>
          <p:cNvSpPr>
            <a:spLocks noGrp="1"/>
          </p:cNvSpPr>
          <p:nvPr>
            <p:ph sz="half" idx="1" hasCustomPrompt="1"/>
          </p:nvPr>
        </p:nvSpPr>
        <p:spPr>
          <a:xfrm>
            <a:off x="588964" y="2239315"/>
            <a:ext cx="5356800" cy="4063060"/>
          </a:xfrm>
        </p:spPr>
        <p:txBody>
          <a:bodyPr vert="horz" lIns="0" tIns="0" rIns="0" bIns="0" rtlCol="0">
            <a:noAutofit/>
          </a:bodyPr>
          <a:lstStyle>
            <a:lvl1pPr marL="363600" marR="0" indent="-363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lang="da-DK" b="0" i="0" baseline="0" dirty="0" smtClean="0">
                <a:solidFill>
                  <a:schemeClr val="tx1"/>
                </a:solidFill>
              </a:defRPr>
            </a:lvl1pPr>
            <a:lvl2pPr>
              <a:defRPr lang="da-DK" b="0" i="0" baseline="0" dirty="0" smtClean="0">
                <a:solidFill>
                  <a:schemeClr val="tx1"/>
                </a:solidFill>
              </a:defRPr>
            </a:lvl2pPr>
            <a:lvl3pPr>
              <a:defRPr lang="da-DK" b="0" i="0" baseline="0" dirty="0" smtClean="0">
                <a:solidFill>
                  <a:schemeClr val="tx1"/>
                </a:solidFill>
              </a:defRPr>
            </a:lvl3pPr>
            <a:lvl4pPr marL="1072800" indent="-352800">
              <a:lnSpc>
                <a:spcPct val="90000"/>
              </a:lnSpc>
              <a:buFont typeface="Arial" panose="020B0604020202020204" pitchFamily="34" charset="0"/>
              <a:buChar char="•"/>
              <a:defRPr lang="da-DK" b="0" i="0" baseline="0" dirty="0" smtClean="0">
                <a:solidFill>
                  <a:schemeClr val="tx1"/>
                </a:solidFill>
              </a:defRPr>
            </a:lvl4pPr>
            <a:lvl5pPr marL="1072800" indent="-352800">
              <a:lnSpc>
                <a:spcPct val="90000"/>
              </a:lnSpc>
              <a:defRPr>
                <a:solidFill>
                  <a:schemeClr val="tx1"/>
                </a:solidFill>
              </a:defRPr>
            </a:lvl5pPr>
            <a:lvl6pPr marL="1072800" indent="-352800">
              <a:lnSpc>
                <a:spcPct val="90000"/>
              </a:lnSpc>
              <a:defRPr>
                <a:solidFill>
                  <a:schemeClr val="tx1"/>
                </a:solidFill>
              </a:defRPr>
            </a:lvl6pPr>
            <a:lvl7pPr marL="1072800" indent="-352800">
              <a:lnSpc>
                <a:spcPct val="90000"/>
              </a:lnSpc>
              <a:defRPr>
                <a:solidFill>
                  <a:schemeClr val="tx1"/>
                </a:solidFill>
              </a:defRPr>
            </a:lvl7pPr>
            <a:lvl8pPr marL="1072800" indent="-352800">
              <a:lnSpc>
                <a:spcPct val="90000"/>
              </a:lnSpc>
              <a:defRPr>
                <a:solidFill>
                  <a:schemeClr val="tx1"/>
                </a:solidFill>
              </a:defRPr>
            </a:lvl8pPr>
            <a:lvl9pPr marL="1072800" indent="-352800">
              <a:lnSpc>
                <a:spcPct val="90000"/>
              </a:lnSpc>
              <a:defRPr>
                <a:solidFill>
                  <a:schemeClr val="tx1"/>
                </a:solidFill>
              </a:defRPr>
            </a:lvl9pPr>
          </a:lstStyle>
          <a:p>
            <a:pPr marL="363600" marR="0" lvl="0" indent="-363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GB" dirty="0"/>
              <a:t>Click to add text</a:t>
            </a:r>
          </a:p>
          <a:p>
            <a:pPr lvl="1"/>
            <a:r>
              <a:rPr lang="en-GB" dirty="0"/>
              <a:t>2</a:t>
            </a:r>
          </a:p>
          <a:p>
            <a:pPr lvl="2"/>
            <a:r>
              <a:rPr lang="en-GB" dirty="0"/>
              <a:t>3</a:t>
            </a:r>
          </a:p>
          <a:p>
            <a:pPr lvl="3"/>
            <a:r>
              <a:rPr lang="en-GB" dirty="0"/>
              <a:t>4</a:t>
            </a:r>
          </a:p>
          <a:p>
            <a:pPr lvl="4"/>
            <a:r>
              <a:rPr lang="en-GB" dirty="0"/>
              <a:t>5</a:t>
            </a:r>
          </a:p>
          <a:p>
            <a:pPr lvl="5"/>
            <a:r>
              <a:rPr lang="en-GB" dirty="0"/>
              <a:t>6</a:t>
            </a:r>
          </a:p>
          <a:p>
            <a:pPr lvl="6"/>
            <a:r>
              <a:rPr lang="en-GB" dirty="0"/>
              <a:t>7</a:t>
            </a:r>
          </a:p>
          <a:p>
            <a:pPr lvl="7"/>
            <a:r>
              <a:rPr lang="en-GB" dirty="0"/>
              <a:t>8</a:t>
            </a:r>
          </a:p>
          <a:p>
            <a:pPr lvl="8"/>
            <a:r>
              <a:rPr lang="en-GB" dirty="0"/>
              <a:t>9</a:t>
            </a:r>
          </a:p>
        </p:txBody>
      </p:sp>
      <p:sp>
        <p:nvSpPr>
          <p:cNvPr id="14" name="Pladsholder til indhold 3">
            <a:extLst>
              <a:ext uri="{FF2B5EF4-FFF2-40B4-BE49-F238E27FC236}">
                <a16:creationId xmlns:a16="http://schemas.microsoft.com/office/drawing/2014/main" id="{D13A21B6-F7F5-D15B-402D-6C21868F8788}"/>
              </a:ext>
            </a:extLst>
          </p:cNvPr>
          <p:cNvSpPr>
            <a:spLocks noGrp="1"/>
          </p:cNvSpPr>
          <p:nvPr>
            <p:ph sz="half" idx="2" hasCustomPrompt="1"/>
          </p:nvPr>
        </p:nvSpPr>
        <p:spPr>
          <a:xfrm>
            <a:off x="6246000" y="2239315"/>
            <a:ext cx="5356800" cy="4063061"/>
          </a:xfrm>
        </p:spPr>
        <p:txBody>
          <a:bodyPr vert="horz" lIns="0" tIns="0" rIns="0" bIns="0" rtlCol="0">
            <a:noAutofit/>
          </a:bodyPr>
          <a:lstStyle>
            <a:lvl1pPr>
              <a:defRPr lang="da-DK" b="0" i="0" baseline="0" dirty="0" smtClean="0"/>
            </a:lvl1pPr>
            <a:lvl2pPr>
              <a:defRPr lang="da-DK" b="0" i="0" baseline="0" dirty="0" smtClean="0"/>
            </a:lvl2pPr>
            <a:lvl3pPr marL="1072800" indent="-352800">
              <a:lnSpc>
                <a:spcPct val="90000"/>
              </a:lnSpc>
              <a:defRPr lang="da-DK" b="0" i="0" baseline="0" dirty="0" smtClean="0"/>
            </a:lvl3pPr>
            <a:lvl4pPr marL="1072800" indent="-352800">
              <a:lnSpc>
                <a:spcPct val="90000"/>
              </a:lnSpc>
              <a:buFont typeface="Arial" panose="020B0604020202020204" pitchFamily="34" charset="0"/>
              <a:buChar char="•"/>
              <a:defRPr lang="da-DK" dirty="0" smtClean="0"/>
            </a:lvl4pPr>
            <a:lvl5pPr marL="1072800" indent="-352800">
              <a:lnSpc>
                <a:spcPct val="90000"/>
              </a:lnSpc>
              <a:defRPr lang="da-DK" dirty="0"/>
            </a:lvl5pPr>
            <a:lvl6pPr marL="1072800" indent="-352800">
              <a:lnSpc>
                <a:spcPct val="90000"/>
              </a:lnSpc>
              <a:defRPr/>
            </a:lvl6pPr>
            <a:lvl7pPr marL="1072800" indent="-352800">
              <a:lnSpc>
                <a:spcPct val="90000"/>
              </a:lnSpc>
              <a:defRPr/>
            </a:lvl7pPr>
            <a:lvl8pPr marL="1072800" indent="-352800">
              <a:lnSpc>
                <a:spcPct val="90000"/>
              </a:lnSpc>
              <a:buFont typeface="Arial" panose="020B0604020202020204" pitchFamily="34" charset="0"/>
              <a:buChar char="•"/>
              <a:defRPr/>
            </a:lvl8pPr>
            <a:lvl9pPr marL="1072800" indent="-352800">
              <a:lnSpc>
                <a:spcPct val="90000"/>
              </a:lnSpc>
              <a:defRPr/>
            </a:lvl9pPr>
          </a:lstStyle>
          <a:p>
            <a:pPr lvl="0"/>
            <a:r>
              <a:rPr lang="en-GB" dirty="0"/>
              <a:t>Click to add text</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a:p>
            <a:pPr lvl="3"/>
            <a:r>
              <a:rPr lang="en-GB" dirty="0"/>
              <a:t>4</a:t>
            </a:r>
          </a:p>
          <a:p>
            <a:pPr lvl="4"/>
            <a:r>
              <a:rPr lang="en-GB" dirty="0"/>
              <a:t>5</a:t>
            </a:r>
          </a:p>
          <a:p>
            <a:pPr lvl="5"/>
            <a:r>
              <a:rPr lang="en-GB" dirty="0"/>
              <a:t>6</a:t>
            </a:r>
          </a:p>
          <a:p>
            <a:pPr lvl="6"/>
            <a:r>
              <a:rPr lang="en-GB" dirty="0"/>
              <a:t>7</a:t>
            </a:r>
          </a:p>
          <a:p>
            <a:pPr lvl="7"/>
            <a:r>
              <a:rPr lang="en-GB" dirty="0"/>
              <a:t>8</a:t>
            </a:r>
          </a:p>
          <a:p>
            <a:pPr lvl="8"/>
            <a:r>
              <a:rPr lang="en-GB" dirty="0"/>
              <a:t>9</a:t>
            </a:r>
          </a:p>
        </p:txBody>
      </p:sp>
      <p:sp>
        <p:nvSpPr>
          <p:cNvPr id="5" name="Pladsholder til dato 4"/>
          <p:cNvSpPr>
            <a:spLocks noGrp="1"/>
          </p:cNvSpPr>
          <p:nvPr>
            <p:ph type="dt" sz="half" idx="10"/>
          </p:nvPr>
        </p:nvSpPr>
        <p:spPr/>
        <p:txBody>
          <a:bodyPr/>
          <a:lstStyle/>
          <a:p>
            <a:fld id="{228A368C-60C4-4365-858C-53B1860EB22C}" type="datetime1">
              <a:rPr lang="en-GB" smtClean="0"/>
              <a:t>10/06/2025</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8" name="TextBox 1">
            <a:extLst>
              <a:ext uri="{FF2B5EF4-FFF2-40B4-BE49-F238E27FC236}">
                <a16:creationId xmlns:a16="http://schemas.microsoft.com/office/drawing/2014/main" id="{C25972C5-CAD7-9DDE-E435-195811719418}"/>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bg1"/>
                </a:solidFill>
                <a:latin typeface="Microsoft New Tai Lue"/>
              </a:rPr>
              <a:t>Highlight words </a:t>
            </a:r>
            <a:r>
              <a:rPr lang="en-GB" sz="1400" b="0" dirty="0">
                <a:solidFill>
                  <a:schemeClr val="bg1"/>
                </a:solidFill>
                <a:latin typeface="Microsoft New Tai Lue"/>
              </a:rPr>
              <a:t>in headline using </a:t>
            </a:r>
            <a:r>
              <a:rPr lang="en-GB" sz="1400" b="1" dirty="0">
                <a:solidFill>
                  <a:schemeClr val="bg1"/>
                </a:solidFill>
                <a:latin typeface="Microsoft New Tai Lue"/>
              </a:rPr>
              <a:t>bold   </a:t>
            </a:r>
            <a:endParaRPr lang="en-GB" sz="1400" b="0" dirty="0">
              <a:solidFill>
                <a:schemeClr val="bg1"/>
              </a:solidFill>
              <a:latin typeface="Microsoft New Tai Lue"/>
            </a:endParaRPr>
          </a:p>
        </p:txBody>
      </p:sp>
    </p:spTree>
    <p:extLst>
      <p:ext uri="{BB962C8B-B14F-4D97-AF65-F5344CB8AC3E}">
        <p14:creationId xmlns:p14="http://schemas.microsoft.com/office/powerpoint/2010/main" val="42638169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934" userDrawn="1">
          <p15:clr>
            <a:srgbClr val="F26B43"/>
          </p15:clr>
        </p15:guide>
        <p15:guide id="2" pos="3746" userDrawn="1">
          <p15:clr>
            <a:srgbClr val="F26B43"/>
          </p15:clr>
        </p15:guide>
        <p15:guide id="3" orient="horz" pos="1410" userDrawn="1">
          <p15:clr>
            <a:srgbClr val="F26B43"/>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one bullet list">
    <p:bg>
      <p:bgPr>
        <a:solidFill>
          <a:schemeClr val="accent4"/>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3" y="620714"/>
            <a:ext cx="11012488" cy="863599"/>
          </a:xfrm>
        </p:spPr>
        <p:txBody>
          <a:bodyPr/>
          <a:lstStyle>
            <a:lvl1pPr>
              <a:defRPr sz="3200" b="1" i="0" baseline="0">
                <a:solidFill>
                  <a:schemeClr val="tx1"/>
                </a:solidFill>
              </a:defRPr>
            </a:lvl1pPr>
          </a:lstStyle>
          <a:p>
            <a:pPr lvl="0"/>
            <a:r>
              <a:rPr lang="en-GB" dirty="0"/>
              <a:t>Click to add title</a:t>
            </a:r>
          </a:p>
        </p:txBody>
      </p:sp>
      <p:sp>
        <p:nvSpPr>
          <p:cNvPr id="3" name="Pladsholder til indhold 3"/>
          <p:cNvSpPr>
            <a:spLocks noGrp="1"/>
          </p:cNvSpPr>
          <p:nvPr>
            <p:ph idx="1" hasCustomPrompt="1"/>
          </p:nvPr>
        </p:nvSpPr>
        <p:spPr>
          <a:xfrm>
            <a:off x="588963" y="1628775"/>
            <a:ext cx="11012488" cy="4673600"/>
          </a:xfrm>
        </p:spPr>
        <p:txBody>
          <a:bodyPr vert="horz" lIns="0" tIns="0" rIns="0" bIns="0" rtlCol="0">
            <a:noAutofit/>
          </a:bodyPr>
          <a:lstStyle>
            <a:lvl1pPr marL="342900" indent="-342900">
              <a:buFont typeface="Arial" panose="020B0604020202020204" pitchFamily="34" charset="0"/>
              <a:buChar char="•"/>
              <a:defRPr lang="da-DK" sz="3200" b="0" i="0" baseline="0" dirty="0" smtClean="0">
                <a:solidFill>
                  <a:schemeClr val="tx1"/>
                </a:solidFill>
              </a:defRPr>
            </a:lvl1pPr>
            <a:lvl2pPr>
              <a:defRPr lang="da-DK" b="0" i="0" baseline="0" dirty="0" smtClean="0">
                <a:solidFill>
                  <a:schemeClr val="tx1"/>
                </a:solidFill>
              </a:defRPr>
            </a:lvl2pPr>
            <a:lvl3pPr>
              <a:defRPr lang="da-DK" b="0" i="0" baseline="0" dirty="0" smtClean="0">
                <a:solidFill>
                  <a:schemeClr val="tx1"/>
                </a:solidFill>
              </a:defRPr>
            </a:lvl3pPr>
            <a:lvl4pPr marL="1072800" indent="-352800">
              <a:buFont typeface="Arial" panose="020B0604020202020204" pitchFamily="34" charset="0"/>
              <a:buChar char="•"/>
              <a:defRPr/>
            </a:lvl4pPr>
          </a:lstStyle>
          <a:p>
            <a:pPr lvl="0"/>
            <a:r>
              <a:rPr lang="en-GB" dirty="0"/>
              <a:t>Click to add text</a:t>
            </a:r>
          </a:p>
        </p:txBody>
      </p:sp>
      <p:sp>
        <p:nvSpPr>
          <p:cNvPr id="4" name="Pladsholder til dato 3"/>
          <p:cNvSpPr>
            <a:spLocks noGrp="1"/>
          </p:cNvSpPr>
          <p:nvPr>
            <p:ph type="dt" sz="half" idx="10"/>
          </p:nvPr>
        </p:nvSpPr>
        <p:spPr/>
        <p:txBody>
          <a:bodyPr/>
          <a:lstStyle/>
          <a:p>
            <a:fld id="{8879D340-3E98-476D-88DE-A0CCCECCE523}" type="datetime1">
              <a:rPr lang="en-GB" smtClean="0"/>
              <a:t>10/06/2025</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41174887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10" name="Tekstfelt 8">
            <a:extLst>
              <a:ext uri="{FF2B5EF4-FFF2-40B4-BE49-F238E27FC236}">
                <a16:creationId xmlns:a16="http://schemas.microsoft.com/office/drawing/2014/main" id="{3E866D85-79EE-184D-80E1-3ED545621736}"/>
              </a:ext>
            </a:extLst>
          </p:cNvPr>
          <p:cNvSpPr txBox="1"/>
          <p:nvPr userDrawn="1"/>
        </p:nvSpPr>
        <p:spPr>
          <a:xfrm>
            <a:off x="421280" y="612884"/>
            <a:ext cx="1167618" cy="871429"/>
          </a:xfrm>
          <a:prstGeom prst="rect">
            <a:avLst/>
          </a:prstGeom>
          <a:noFill/>
        </p:spPr>
        <p:txBody>
          <a:bodyPr wrap="square" rtlCol="0">
            <a:noAutofit/>
          </a:bodyPr>
          <a:lstStyle/>
          <a:p>
            <a:r>
              <a:rPr lang="en-GB" sz="15000" b="1" dirty="0">
                <a:solidFill>
                  <a:schemeClr val="tx1"/>
                </a:solidFill>
              </a:rPr>
              <a:t>”</a:t>
            </a:r>
          </a:p>
        </p:txBody>
      </p:sp>
      <p:sp>
        <p:nvSpPr>
          <p:cNvPr id="11" name="Pladsholder til tekst 9">
            <a:extLst>
              <a:ext uri="{FF2B5EF4-FFF2-40B4-BE49-F238E27FC236}">
                <a16:creationId xmlns:a16="http://schemas.microsoft.com/office/drawing/2014/main" id="{1B53F7DA-513D-4E4A-A901-E83A56F29ACB}"/>
              </a:ext>
            </a:extLst>
          </p:cNvPr>
          <p:cNvSpPr>
            <a:spLocks noGrp="1"/>
          </p:cNvSpPr>
          <p:nvPr>
            <p:ph type="body" sz="quarter" idx="15" hasCustomPrompt="1"/>
          </p:nvPr>
        </p:nvSpPr>
        <p:spPr>
          <a:xfrm>
            <a:off x="588963" y="1628775"/>
            <a:ext cx="11012487" cy="4114799"/>
          </a:xfrm>
          <a:noFill/>
        </p:spPr>
        <p:txBody>
          <a:bodyPr lIns="0" tIns="0" rIns="0" bIns="0" anchor="t" anchorCtr="0"/>
          <a:lstStyle>
            <a:lvl1pPr marL="0" indent="0" algn="l" defTabSz="914400" rtl="0" eaLnBrk="1" latinLnBrk="0" hangingPunct="1">
              <a:lnSpc>
                <a:spcPct val="90000"/>
              </a:lnSpc>
              <a:buFont typeface="Arial" panose="020B0604020202020204" pitchFamily="34" charset="0"/>
              <a:buNone/>
              <a:defRPr lang="da-DK" sz="4800" b="0" kern="1200" cap="none" baseline="0" dirty="0" smtClean="0">
                <a:solidFill>
                  <a:schemeClr val="tx1"/>
                </a:solidFill>
                <a:latin typeface="+mn-lt"/>
                <a:ea typeface="+mn-ea"/>
                <a:cs typeface="+mn-cs"/>
              </a:defRPr>
            </a:lvl1pPr>
            <a:lvl2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2pPr>
            <a:lvl3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3pPr>
            <a:lvl4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4pPr>
            <a:lvl5pPr marL="0" indent="0" algn="l" defTabSz="914400" rtl="0" eaLnBrk="1" latinLnBrk="0" hangingPunct="1">
              <a:lnSpc>
                <a:spcPct val="90000"/>
              </a:lnSpc>
              <a:buFont typeface="Arial" panose="020B0604020202020204" pitchFamily="34" charset="0"/>
              <a:buNone/>
              <a:defRPr lang="da-DK" sz="4800" b="1" kern="1200" cap="all" baseline="0" dirty="0">
                <a:solidFill>
                  <a:schemeClr val="bg1"/>
                </a:solidFill>
                <a:latin typeface="+mn-lt"/>
                <a:ea typeface="+mn-ea"/>
                <a:cs typeface="+mn-cs"/>
              </a:defRPr>
            </a:lvl5pPr>
          </a:lstStyle>
          <a:p>
            <a:pPr lvl="0"/>
            <a:r>
              <a:rPr lang="en-GB" dirty="0"/>
              <a:t>Click to add text</a:t>
            </a:r>
          </a:p>
        </p:txBody>
      </p:sp>
      <p:sp>
        <p:nvSpPr>
          <p:cNvPr id="12" name="Pladsholder til tekst 14">
            <a:extLst>
              <a:ext uri="{FF2B5EF4-FFF2-40B4-BE49-F238E27FC236}">
                <a16:creationId xmlns:a16="http://schemas.microsoft.com/office/drawing/2014/main" id="{E095D626-8544-1B49-AD85-894AF4011815}"/>
              </a:ext>
            </a:extLst>
          </p:cNvPr>
          <p:cNvSpPr>
            <a:spLocks noGrp="1"/>
          </p:cNvSpPr>
          <p:nvPr>
            <p:ph type="body" sz="quarter" idx="13" hasCustomPrompt="1"/>
          </p:nvPr>
        </p:nvSpPr>
        <p:spPr>
          <a:xfrm>
            <a:off x="590400" y="5934971"/>
            <a:ext cx="11012400" cy="367404"/>
          </a:xfrm>
        </p:spPr>
        <p:txBody>
          <a:bodyPr anchor="b" anchorCtr="0">
            <a:noAutofit/>
          </a:bodyPr>
          <a:lstStyle>
            <a:lvl1pPr marL="0" indent="0">
              <a:spcBef>
                <a:spcPts val="500"/>
              </a:spcBef>
              <a:buNone/>
              <a:defRPr sz="2400" b="0" baseline="0">
                <a:solidFill>
                  <a:schemeClr val="tx1"/>
                </a:solidFill>
              </a:defRPr>
            </a:lvl1pPr>
          </a:lstStyle>
          <a:p>
            <a:pPr lvl="0"/>
            <a:r>
              <a:rPr lang="en-GB" dirty="0"/>
              <a:t>Name, source</a:t>
            </a:r>
          </a:p>
        </p:txBody>
      </p:sp>
      <p:sp>
        <p:nvSpPr>
          <p:cNvPr id="4" name="Pladsholder til dato 3"/>
          <p:cNvSpPr>
            <a:spLocks noGrp="1"/>
          </p:cNvSpPr>
          <p:nvPr>
            <p:ph type="dt" sz="half" idx="10"/>
          </p:nvPr>
        </p:nvSpPr>
        <p:spPr/>
        <p:txBody>
          <a:bodyPr/>
          <a:lstStyle/>
          <a:p>
            <a:fld id="{6C8D1CF8-218C-4045-A23E-150D5E93FCF9}" type="datetime1">
              <a:rPr lang="en-GB" smtClean="0"/>
              <a:t>10/06/2025</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809868431"/>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ing">
    <p:bg>
      <p:bgPr>
        <a:solidFill>
          <a:schemeClr val="accent4"/>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606056-13C4-B341-9D8B-68EA38303651}"/>
              </a:ext>
            </a:extLst>
          </p:cNvPr>
          <p:cNvSpPr>
            <a:spLocks noGrp="1"/>
          </p:cNvSpPr>
          <p:nvPr>
            <p:ph type="body" sz="quarter" idx="13" hasCustomPrompt="1"/>
          </p:nvPr>
        </p:nvSpPr>
        <p:spPr>
          <a:xfrm>
            <a:off x="0" y="2527812"/>
            <a:ext cx="12192000" cy="955506"/>
          </a:xfrm>
          <a:noFill/>
        </p:spPr>
        <p:txBody>
          <a:bodyPr anchor="b" anchorCtr="0"/>
          <a:lstStyle>
            <a:lvl1pPr marL="0" indent="0" algn="ctr">
              <a:buFontTx/>
              <a:buNone/>
              <a:defRPr sz="6600" b="1" baseline="0">
                <a:solidFill>
                  <a:schemeClr val="tx1"/>
                </a:solidFill>
              </a:defRPr>
            </a:lvl1pPr>
          </a:lstStyle>
          <a:p>
            <a:pPr lvl="0"/>
            <a:r>
              <a:rPr lang="en-GB" dirty="0"/>
              <a:t>Click to add text</a:t>
            </a:r>
          </a:p>
        </p:txBody>
      </p:sp>
      <p:sp>
        <p:nvSpPr>
          <p:cNvPr id="10" name="Text Placeholder 4">
            <a:extLst>
              <a:ext uri="{FF2B5EF4-FFF2-40B4-BE49-F238E27FC236}">
                <a16:creationId xmlns:a16="http://schemas.microsoft.com/office/drawing/2014/main" id="{9FA67884-B97F-CB46-AABC-75F5273BB984}"/>
              </a:ext>
            </a:extLst>
          </p:cNvPr>
          <p:cNvSpPr>
            <a:spLocks noGrp="1"/>
          </p:cNvSpPr>
          <p:nvPr>
            <p:ph type="body" sz="quarter" idx="15" hasCustomPrompt="1"/>
          </p:nvPr>
        </p:nvSpPr>
        <p:spPr>
          <a:xfrm>
            <a:off x="0" y="3559852"/>
            <a:ext cx="12192000" cy="955506"/>
          </a:xfrm>
          <a:noFill/>
        </p:spPr>
        <p:txBody>
          <a:bodyPr/>
          <a:lstStyle>
            <a:lvl1pPr marL="0" indent="0" algn="ctr">
              <a:buFontTx/>
              <a:buNone/>
              <a:defRPr sz="6600" b="0" baseline="0">
                <a:solidFill>
                  <a:schemeClr val="tx1"/>
                </a:solidFill>
              </a:defRPr>
            </a:lvl1pPr>
          </a:lstStyle>
          <a:p>
            <a:pPr lvl="0"/>
            <a:r>
              <a:rPr lang="en-GB" dirty="0"/>
              <a:t>Click to add text</a:t>
            </a:r>
          </a:p>
        </p:txBody>
      </p:sp>
      <p:sp>
        <p:nvSpPr>
          <p:cNvPr id="4" name="Pladsholder til dato 3"/>
          <p:cNvSpPr>
            <a:spLocks noGrp="1"/>
          </p:cNvSpPr>
          <p:nvPr>
            <p:ph type="dt" sz="half" idx="10"/>
          </p:nvPr>
        </p:nvSpPr>
        <p:spPr/>
        <p:txBody>
          <a:bodyPr/>
          <a:lstStyle/>
          <a:p>
            <a:fld id="{AC95AF06-93ED-4679-B544-1C323AAD2BE8}" type="datetime1">
              <a:rPr lang="en-GB" smtClean="0"/>
              <a:t>10/06/2025</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885453114"/>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mbers">
    <p:bg>
      <p:bgPr>
        <a:solidFill>
          <a:schemeClr val="accent4"/>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BDF7CB8-A29D-FD7D-E01C-9FA290029336}"/>
              </a:ext>
            </a:extLst>
          </p:cNvPr>
          <p:cNvSpPr>
            <a:spLocks noGrp="1" noChangeAspect="1"/>
          </p:cNvSpPr>
          <p:nvPr>
            <p:ph type="body" sz="quarter" idx="38" hasCustomPrompt="1"/>
          </p:nvPr>
        </p:nvSpPr>
        <p:spPr>
          <a:xfrm>
            <a:off x="593043" y="992701"/>
            <a:ext cx="1162800" cy="1162800"/>
          </a:xfrm>
          <a:prstGeom prst="ellipse">
            <a:avLst/>
          </a:prstGeom>
          <a:solidFill>
            <a:schemeClr val="tx1">
              <a:alpha val="20000"/>
            </a:schemeClr>
          </a:solidFill>
        </p:spPr>
        <p:txBody>
          <a:bodyPr tIns="72000" anchor="ctr" anchorCtr="0"/>
          <a:lstStyle>
            <a:lvl1pPr marL="0" indent="0" algn="ctr">
              <a:spcBef>
                <a:spcPts val="0"/>
              </a:spcBef>
              <a:buNone/>
              <a:defRPr sz="6000" b="1"/>
            </a:lvl1pPr>
          </a:lstStyle>
          <a:p>
            <a:pPr lvl="0"/>
            <a:r>
              <a:rPr lang="en-GB" dirty="0"/>
              <a:t>1</a:t>
            </a:r>
          </a:p>
        </p:txBody>
      </p:sp>
      <p:sp>
        <p:nvSpPr>
          <p:cNvPr id="9" name="Text Placeholder 8">
            <a:extLst>
              <a:ext uri="{FF2B5EF4-FFF2-40B4-BE49-F238E27FC236}">
                <a16:creationId xmlns:a16="http://schemas.microsoft.com/office/drawing/2014/main" id="{80999F43-7DCD-0386-4C37-C66F637D75F4}"/>
              </a:ext>
            </a:extLst>
          </p:cNvPr>
          <p:cNvSpPr>
            <a:spLocks noGrp="1"/>
          </p:cNvSpPr>
          <p:nvPr>
            <p:ph type="body" sz="quarter" idx="39" hasCustomPrompt="1"/>
          </p:nvPr>
        </p:nvSpPr>
        <p:spPr>
          <a:xfrm>
            <a:off x="1935309" y="992701"/>
            <a:ext cx="3590534" cy="1162800"/>
          </a:xfrm>
        </p:spPr>
        <p:txBody>
          <a:bodyPr anchor="ctr" anchorCtr="0"/>
          <a:lstStyle>
            <a:lvl1pPr marL="0" indent="0">
              <a:spcBef>
                <a:spcPts val="0"/>
              </a:spcBef>
              <a:buNone/>
              <a:defRPr sz="2800" b="1"/>
            </a:lvl1pPr>
            <a:lvl2pPr marL="0" indent="0">
              <a:buNone/>
              <a:defRPr sz="2800" b="1"/>
            </a:lvl2pPr>
            <a:lvl3pPr marL="0" indent="0">
              <a:buNone/>
              <a:defRPr sz="2800" b="1"/>
            </a:lvl3pPr>
            <a:lvl4pPr marL="0" indent="0">
              <a:buNone/>
              <a:defRPr sz="2800" b="1"/>
            </a:lvl4pPr>
            <a:lvl5pPr marL="0" indent="0">
              <a:buNone/>
              <a:defRPr sz="2800" b="1"/>
            </a:lvl5pPr>
          </a:lstStyle>
          <a:p>
            <a:pPr lvl="0"/>
            <a:r>
              <a:rPr lang="en-GB" dirty="0"/>
              <a:t>Click to add text</a:t>
            </a:r>
          </a:p>
        </p:txBody>
      </p:sp>
      <p:sp>
        <p:nvSpPr>
          <p:cNvPr id="13" name="Text Placeholder 12">
            <a:extLst>
              <a:ext uri="{FF2B5EF4-FFF2-40B4-BE49-F238E27FC236}">
                <a16:creationId xmlns:a16="http://schemas.microsoft.com/office/drawing/2014/main" id="{5A0FE321-409A-CB41-0D2F-3A239A66393D}"/>
              </a:ext>
            </a:extLst>
          </p:cNvPr>
          <p:cNvSpPr>
            <a:spLocks noGrp="1" noChangeAspect="1"/>
          </p:cNvSpPr>
          <p:nvPr>
            <p:ph type="body" sz="quarter" idx="40" hasCustomPrompt="1"/>
          </p:nvPr>
        </p:nvSpPr>
        <p:spPr>
          <a:xfrm>
            <a:off x="6092802" y="911224"/>
            <a:ext cx="1162800" cy="1162800"/>
          </a:xfrm>
          <a:prstGeom prst="ellipse">
            <a:avLst/>
          </a:prstGeom>
          <a:solidFill>
            <a:schemeClr val="tx1">
              <a:alpha val="20000"/>
            </a:schemeClr>
          </a:solidFill>
        </p:spPr>
        <p:txBody>
          <a:bodyPr tIns="72000" anchor="ctr" anchorCtr="0"/>
          <a:lstStyle>
            <a:lvl1pPr marL="0" indent="0" algn="ctr">
              <a:buNone/>
              <a:defRPr sz="6000" b="1"/>
            </a:lvl1pPr>
          </a:lstStyle>
          <a:p>
            <a:pPr lvl="0"/>
            <a:r>
              <a:rPr lang="en-GB" dirty="0"/>
              <a:t>2</a:t>
            </a:r>
          </a:p>
        </p:txBody>
      </p:sp>
      <p:sp>
        <p:nvSpPr>
          <p:cNvPr id="16" name="Text Placeholder 15">
            <a:extLst>
              <a:ext uri="{FF2B5EF4-FFF2-40B4-BE49-F238E27FC236}">
                <a16:creationId xmlns:a16="http://schemas.microsoft.com/office/drawing/2014/main" id="{E85D9037-4808-3FB4-8291-164C228C83E2}"/>
              </a:ext>
            </a:extLst>
          </p:cNvPr>
          <p:cNvSpPr>
            <a:spLocks noGrp="1"/>
          </p:cNvSpPr>
          <p:nvPr>
            <p:ph type="body" sz="quarter" idx="41" hasCustomPrompt="1"/>
          </p:nvPr>
        </p:nvSpPr>
        <p:spPr>
          <a:xfrm>
            <a:off x="7438265" y="911224"/>
            <a:ext cx="3705822" cy="1162800"/>
          </a:xfrm>
        </p:spPr>
        <p:txBody>
          <a:bodyPr anchor="ctr" anchorCtr="0"/>
          <a:lstStyle>
            <a:lvl1pPr marL="0" indent="0">
              <a:lnSpc>
                <a:spcPct val="100000"/>
              </a:lnSpc>
              <a:spcBef>
                <a:spcPts val="0"/>
              </a:spcBef>
              <a:spcAft>
                <a:spcPts val="0"/>
              </a:spcAft>
              <a:buNone/>
              <a:defRPr sz="2800" b="1"/>
            </a:lvl1pPr>
            <a:lvl2pPr marL="0" indent="0">
              <a:lnSpc>
                <a:spcPct val="100000"/>
              </a:lnSpc>
              <a:spcBef>
                <a:spcPts val="0"/>
              </a:spcBef>
              <a:spcAft>
                <a:spcPts val="0"/>
              </a:spcAft>
              <a:buNone/>
              <a:defRPr sz="2800" b="1"/>
            </a:lvl2pPr>
            <a:lvl3pPr marL="0" indent="0">
              <a:lnSpc>
                <a:spcPct val="100000"/>
              </a:lnSpc>
              <a:spcBef>
                <a:spcPts val="0"/>
              </a:spcBef>
              <a:spcAft>
                <a:spcPts val="0"/>
              </a:spcAft>
              <a:buNone/>
              <a:defRPr sz="2800" b="1"/>
            </a:lvl3pPr>
            <a:lvl4pPr marL="0" indent="0">
              <a:lnSpc>
                <a:spcPct val="100000"/>
              </a:lnSpc>
              <a:spcBef>
                <a:spcPts val="0"/>
              </a:spcBef>
              <a:spcAft>
                <a:spcPts val="0"/>
              </a:spcAft>
              <a:buNone/>
              <a:defRPr sz="2800" b="1"/>
            </a:lvl4pPr>
            <a:lvl5pPr marL="0" indent="0">
              <a:lnSpc>
                <a:spcPct val="100000"/>
              </a:lnSpc>
              <a:spcBef>
                <a:spcPts val="0"/>
              </a:spcBef>
              <a:spcAft>
                <a:spcPts val="0"/>
              </a:spcAft>
              <a:buNone/>
              <a:defRPr sz="2800" b="1"/>
            </a:lvl5pPr>
          </a:lstStyle>
          <a:p>
            <a:pPr lvl="0"/>
            <a:r>
              <a:rPr lang="en-GB" dirty="0"/>
              <a:t>Click to add text</a:t>
            </a:r>
          </a:p>
        </p:txBody>
      </p:sp>
      <p:sp>
        <p:nvSpPr>
          <p:cNvPr id="18" name="Text Placeholder 17">
            <a:extLst>
              <a:ext uri="{FF2B5EF4-FFF2-40B4-BE49-F238E27FC236}">
                <a16:creationId xmlns:a16="http://schemas.microsoft.com/office/drawing/2014/main" id="{34F98610-1AA8-ED76-CB97-422A1761A39E}"/>
              </a:ext>
            </a:extLst>
          </p:cNvPr>
          <p:cNvSpPr>
            <a:spLocks noGrp="1"/>
          </p:cNvSpPr>
          <p:nvPr>
            <p:ph type="body" sz="quarter" idx="42" hasCustomPrompt="1"/>
          </p:nvPr>
        </p:nvSpPr>
        <p:spPr>
          <a:xfrm>
            <a:off x="2272868" y="2409825"/>
            <a:ext cx="1162800" cy="1162800"/>
          </a:xfrm>
          <a:prstGeom prst="ellipse">
            <a:avLst/>
          </a:prstGeom>
          <a:solidFill>
            <a:schemeClr val="tx1">
              <a:alpha val="20000"/>
            </a:schemeClr>
          </a:solidFill>
        </p:spPr>
        <p:txBody>
          <a:bodyPr tIns="72000" anchor="ctr" anchorCtr="0"/>
          <a:lstStyle>
            <a:lvl1pPr marL="0" indent="0" algn="ctr">
              <a:buNone/>
              <a:defRPr sz="6000" b="1"/>
            </a:lvl1pPr>
            <a:lvl2pPr marL="360363" indent="0" algn="ctr">
              <a:buNone/>
              <a:defRPr sz="2800" b="1"/>
            </a:lvl2pPr>
            <a:lvl3pPr marL="720000" indent="0" algn="ctr">
              <a:buNone/>
              <a:defRPr sz="2800" b="1"/>
            </a:lvl3pPr>
            <a:lvl4pPr marL="720000" indent="0" algn="ctr">
              <a:buNone/>
              <a:defRPr sz="2800" b="1"/>
            </a:lvl4pPr>
            <a:lvl5pPr marL="720000" indent="0" algn="ctr">
              <a:buNone/>
              <a:defRPr sz="2800" b="1"/>
            </a:lvl5pPr>
          </a:lstStyle>
          <a:p>
            <a:pPr lvl="0"/>
            <a:r>
              <a:rPr lang="en-GB" dirty="0"/>
              <a:t>3</a:t>
            </a:r>
          </a:p>
        </p:txBody>
      </p:sp>
      <p:sp>
        <p:nvSpPr>
          <p:cNvPr id="20" name="Text Placeholder 19">
            <a:extLst>
              <a:ext uri="{FF2B5EF4-FFF2-40B4-BE49-F238E27FC236}">
                <a16:creationId xmlns:a16="http://schemas.microsoft.com/office/drawing/2014/main" id="{04C99C31-A019-EB05-99AD-9B5C4892C3E5}"/>
              </a:ext>
            </a:extLst>
          </p:cNvPr>
          <p:cNvSpPr>
            <a:spLocks noGrp="1"/>
          </p:cNvSpPr>
          <p:nvPr>
            <p:ph type="body" sz="quarter" idx="43" hasCustomPrompt="1"/>
          </p:nvPr>
        </p:nvSpPr>
        <p:spPr>
          <a:xfrm>
            <a:off x="3620656" y="2409825"/>
            <a:ext cx="3113087" cy="1162800"/>
          </a:xfrm>
        </p:spPr>
        <p:txBody>
          <a:bodyPr anchor="ctr" anchorCtr="0"/>
          <a:lstStyle>
            <a:lvl1pPr marL="0" indent="0">
              <a:lnSpc>
                <a:spcPct val="100000"/>
              </a:lnSpc>
              <a:spcBef>
                <a:spcPts val="0"/>
              </a:spcBef>
              <a:spcAft>
                <a:spcPts val="0"/>
              </a:spcAft>
              <a:buNone/>
              <a:defRPr sz="2800" b="1"/>
            </a:lvl1pPr>
            <a:lvl2pPr marL="0" indent="0">
              <a:buNone/>
              <a:defRPr sz="2800" b="1"/>
            </a:lvl2pPr>
            <a:lvl3pPr marL="0" indent="0">
              <a:buNone/>
              <a:defRPr sz="2800" b="1"/>
            </a:lvl3pPr>
            <a:lvl4pPr marL="0" indent="0">
              <a:buNone/>
              <a:defRPr sz="2800" b="1"/>
            </a:lvl4pPr>
            <a:lvl5pPr marL="0" indent="0">
              <a:buNone/>
              <a:defRPr sz="2800" b="1"/>
            </a:lvl5pPr>
          </a:lstStyle>
          <a:p>
            <a:pPr lvl="0"/>
            <a:r>
              <a:rPr lang="en-GB" dirty="0"/>
              <a:t>Click to add text</a:t>
            </a:r>
          </a:p>
        </p:txBody>
      </p:sp>
      <p:sp>
        <p:nvSpPr>
          <p:cNvPr id="22" name="Text Placeholder 21">
            <a:extLst>
              <a:ext uri="{FF2B5EF4-FFF2-40B4-BE49-F238E27FC236}">
                <a16:creationId xmlns:a16="http://schemas.microsoft.com/office/drawing/2014/main" id="{DA112A83-1D6E-E31B-3869-56E056FE8E0E}"/>
              </a:ext>
            </a:extLst>
          </p:cNvPr>
          <p:cNvSpPr>
            <a:spLocks noGrp="1"/>
          </p:cNvSpPr>
          <p:nvPr>
            <p:ph type="body" sz="quarter" idx="44" hasCustomPrompt="1"/>
          </p:nvPr>
        </p:nvSpPr>
        <p:spPr>
          <a:xfrm>
            <a:off x="7188200" y="2970213"/>
            <a:ext cx="1162800" cy="1162800"/>
          </a:xfrm>
          <a:prstGeom prst="ellipse">
            <a:avLst/>
          </a:prstGeom>
          <a:solidFill>
            <a:schemeClr val="tx1">
              <a:alpha val="20000"/>
            </a:schemeClr>
          </a:solidFill>
        </p:spPr>
        <p:txBody>
          <a:bodyPr tIns="72000" anchor="ctr" anchorCtr="0"/>
          <a:lstStyle>
            <a:lvl1pPr marL="0" indent="0" algn="ctr">
              <a:buNone/>
              <a:defRPr sz="6000" b="1"/>
            </a:lvl1pPr>
            <a:lvl2pPr marL="360363" indent="0" algn="ctr">
              <a:buNone/>
              <a:defRPr sz="2800" b="1"/>
            </a:lvl2pPr>
            <a:lvl3pPr marL="720000" indent="0" algn="ctr">
              <a:buNone/>
              <a:defRPr sz="2800" b="1"/>
            </a:lvl3pPr>
            <a:lvl4pPr marL="720000" indent="0" algn="ctr">
              <a:buNone/>
              <a:defRPr sz="2800" b="1"/>
            </a:lvl4pPr>
            <a:lvl5pPr marL="720000" indent="0" algn="ctr">
              <a:buNone/>
              <a:defRPr sz="2800" b="1"/>
            </a:lvl5pPr>
          </a:lstStyle>
          <a:p>
            <a:pPr lvl="0"/>
            <a:r>
              <a:rPr lang="en-GB" dirty="0"/>
              <a:t>4</a:t>
            </a:r>
          </a:p>
        </p:txBody>
      </p:sp>
      <p:sp>
        <p:nvSpPr>
          <p:cNvPr id="24" name="Text Placeholder 23">
            <a:extLst>
              <a:ext uri="{FF2B5EF4-FFF2-40B4-BE49-F238E27FC236}">
                <a16:creationId xmlns:a16="http://schemas.microsoft.com/office/drawing/2014/main" id="{F5507CD6-BB87-26DA-1CB3-C86DBC2ACD10}"/>
              </a:ext>
            </a:extLst>
          </p:cNvPr>
          <p:cNvSpPr>
            <a:spLocks noGrp="1"/>
          </p:cNvSpPr>
          <p:nvPr>
            <p:ph type="body" sz="quarter" idx="45" hasCustomPrompt="1"/>
          </p:nvPr>
        </p:nvSpPr>
        <p:spPr>
          <a:xfrm>
            <a:off x="8535988" y="2970213"/>
            <a:ext cx="3065462" cy="1162800"/>
          </a:xfrm>
        </p:spPr>
        <p:txBody>
          <a:bodyPr anchor="ctr" anchorCtr="0"/>
          <a:lstStyle>
            <a:lvl1pPr marL="0" indent="0">
              <a:lnSpc>
                <a:spcPct val="100000"/>
              </a:lnSpc>
              <a:spcBef>
                <a:spcPts val="0"/>
              </a:spcBef>
              <a:spcAft>
                <a:spcPts val="0"/>
              </a:spcAft>
              <a:buNone/>
              <a:defRPr sz="2800" b="1"/>
            </a:lvl1pPr>
            <a:lvl2pPr marL="0" indent="0">
              <a:lnSpc>
                <a:spcPct val="100000"/>
              </a:lnSpc>
              <a:spcBef>
                <a:spcPts val="0"/>
              </a:spcBef>
              <a:spcAft>
                <a:spcPts val="0"/>
              </a:spcAft>
              <a:buNone/>
              <a:defRPr sz="2800" b="1"/>
            </a:lvl2pPr>
            <a:lvl3pPr marL="0" indent="0">
              <a:lnSpc>
                <a:spcPct val="100000"/>
              </a:lnSpc>
              <a:spcBef>
                <a:spcPts val="0"/>
              </a:spcBef>
              <a:spcAft>
                <a:spcPts val="0"/>
              </a:spcAft>
              <a:buNone/>
              <a:defRPr sz="2800" b="1"/>
            </a:lvl3pPr>
            <a:lvl4pPr marL="0" indent="0">
              <a:lnSpc>
                <a:spcPct val="100000"/>
              </a:lnSpc>
              <a:spcBef>
                <a:spcPts val="0"/>
              </a:spcBef>
              <a:spcAft>
                <a:spcPts val="0"/>
              </a:spcAft>
              <a:buNone/>
              <a:defRPr sz="2800" b="1"/>
            </a:lvl4pPr>
            <a:lvl5pPr marL="0" indent="0">
              <a:lnSpc>
                <a:spcPct val="100000"/>
              </a:lnSpc>
              <a:spcBef>
                <a:spcPts val="0"/>
              </a:spcBef>
              <a:spcAft>
                <a:spcPts val="0"/>
              </a:spcAft>
              <a:buNone/>
              <a:defRPr sz="2800" b="1"/>
            </a:lvl5pPr>
          </a:lstStyle>
          <a:p>
            <a:pPr lvl="0"/>
            <a:r>
              <a:rPr lang="en-GB" dirty="0"/>
              <a:t>Click to add text</a:t>
            </a:r>
          </a:p>
        </p:txBody>
      </p:sp>
      <p:sp>
        <p:nvSpPr>
          <p:cNvPr id="31" name="Text Placeholder 30">
            <a:extLst>
              <a:ext uri="{FF2B5EF4-FFF2-40B4-BE49-F238E27FC236}">
                <a16:creationId xmlns:a16="http://schemas.microsoft.com/office/drawing/2014/main" id="{2EED4611-1BCD-13B0-4F45-DAEAB3529025}"/>
              </a:ext>
            </a:extLst>
          </p:cNvPr>
          <p:cNvSpPr>
            <a:spLocks noGrp="1"/>
          </p:cNvSpPr>
          <p:nvPr>
            <p:ph type="body" sz="quarter" idx="46" hasCustomPrompt="1"/>
          </p:nvPr>
        </p:nvSpPr>
        <p:spPr>
          <a:xfrm>
            <a:off x="1458913" y="4498975"/>
            <a:ext cx="1162800" cy="1162800"/>
          </a:xfrm>
          <a:prstGeom prst="ellipse">
            <a:avLst/>
          </a:prstGeom>
          <a:solidFill>
            <a:schemeClr val="tx1">
              <a:alpha val="20000"/>
            </a:schemeClr>
          </a:solidFill>
        </p:spPr>
        <p:txBody>
          <a:bodyPr tIns="72000" anchor="ctr" anchorCtr="0"/>
          <a:lstStyle>
            <a:lvl1pPr marL="0" indent="0" algn="ctr">
              <a:buNone/>
              <a:defRPr sz="6000" b="1"/>
            </a:lvl1pPr>
            <a:lvl2pPr marL="360363" indent="0" algn="ctr">
              <a:buNone/>
              <a:defRPr sz="2800" b="1"/>
            </a:lvl2pPr>
            <a:lvl3pPr marL="720000" indent="0" algn="ctr">
              <a:buNone/>
              <a:defRPr sz="2800" b="1"/>
            </a:lvl3pPr>
            <a:lvl4pPr marL="720000" indent="0" algn="ctr">
              <a:buNone/>
              <a:defRPr sz="2800" b="1"/>
            </a:lvl4pPr>
            <a:lvl5pPr marL="720000" indent="0" algn="ctr">
              <a:buNone/>
              <a:defRPr sz="2800" b="1"/>
            </a:lvl5pPr>
          </a:lstStyle>
          <a:p>
            <a:pPr lvl="0"/>
            <a:r>
              <a:rPr lang="en-GB" dirty="0"/>
              <a:t>5</a:t>
            </a:r>
          </a:p>
        </p:txBody>
      </p:sp>
      <p:sp>
        <p:nvSpPr>
          <p:cNvPr id="33" name="Text Placeholder 32">
            <a:extLst>
              <a:ext uri="{FF2B5EF4-FFF2-40B4-BE49-F238E27FC236}">
                <a16:creationId xmlns:a16="http://schemas.microsoft.com/office/drawing/2014/main" id="{B3B6A4E6-E617-BAD1-0112-A96754231B66}"/>
              </a:ext>
            </a:extLst>
          </p:cNvPr>
          <p:cNvSpPr>
            <a:spLocks noGrp="1"/>
          </p:cNvSpPr>
          <p:nvPr>
            <p:ph type="body" sz="quarter" idx="47" hasCustomPrompt="1"/>
          </p:nvPr>
        </p:nvSpPr>
        <p:spPr>
          <a:xfrm>
            <a:off x="2814435" y="4498975"/>
            <a:ext cx="2938665" cy="1162800"/>
          </a:xfrm>
        </p:spPr>
        <p:txBody>
          <a:bodyPr anchor="ctr" anchorCtr="0"/>
          <a:lstStyle>
            <a:lvl1pPr marL="0" indent="0">
              <a:lnSpc>
                <a:spcPct val="100000"/>
              </a:lnSpc>
              <a:spcBef>
                <a:spcPts val="0"/>
              </a:spcBef>
              <a:spcAft>
                <a:spcPts val="0"/>
              </a:spcAft>
              <a:buNone/>
              <a:defRPr sz="2800" b="1"/>
            </a:lvl1pPr>
            <a:lvl2pPr marL="0" indent="0">
              <a:lnSpc>
                <a:spcPct val="100000"/>
              </a:lnSpc>
              <a:spcBef>
                <a:spcPts val="0"/>
              </a:spcBef>
              <a:spcAft>
                <a:spcPts val="0"/>
              </a:spcAft>
              <a:buNone/>
              <a:defRPr sz="2800" b="1"/>
            </a:lvl2pPr>
            <a:lvl3pPr marL="0" indent="0">
              <a:lnSpc>
                <a:spcPct val="100000"/>
              </a:lnSpc>
              <a:spcBef>
                <a:spcPts val="0"/>
              </a:spcBef>
              <a:spcAft>
                <a:spcPts val="0"/>
              </a:spcAft>
              <a:buNone/>
              <a:defRPr sz="2800" b="1"/>
            </a:lvl3pPr>
            <a:lvl4pPr marL="0" indent="0">
              <a:lnSpc>
                <a:spcPct val="100000"/>
              </a:lnSpc>
              <a:spcBef>
                <a:spcPts val="0"/>
              </a:spcBef>
              <a:spcAft>
                <a:spcPts val="0"/>
              </a:spcAft>
              <a:buNone/>
              <a:defRPr sz="2800" b="1"/>
            </a:lvl4pPr>
            <a:lvl5pPr marL="0" indent="0">
              <a:lnSpc>
                <a:spcPct val="100000"/>
              </a:lnSpc>
              <a:spcBef>
                <a:spcPts val="0"/>
              </a:spcBef>
              <a:spcAft>
                <a:spcPts val="0"/>
              </a:spcAft>
              <a:buNone/>
              <a:defRPr sz="2800" b="1"/>
            </a:lvl5pPr>
          </a:lstStyle>
          <a:p>
            <a:pPr lvl="0"/>
            <a:r>
              <a:rPr lang="en-GB" dirty="0"/>
              <a:t>Click to add text</a:t>
            </a:r>
          </a:p>
        </p:txBody>
      </p:sp>
      <p:sp>
        <p:nvSpPr>
          <p:cNvPr id="35" name="Text Placeholder 34">
            <a:extLst>
              <a:ext uri="{FF2B5EF4-FFF2-40B4-BE49-F238E27FC236}">
                <a16:creationId xmlns:a16="http://schemas.microsoft.com/office/drawing/2014/main" id="{0135649F-22C1-794A-F31C-7DC6EA04B2E5}"/>
              </a:ext>
            </a:extLst>
          </p:cNvPr>
          <p:cNvSpPr>
            <a:spLocks noGrp="1"/>
          </p:cNvSpPr>
          <p:nvPr>
            <p:ph type="body" sz="quarter" idx="48" hasCustomPrompt="1"/>
          </p:nvPr>
        </p:nvSpPr>
        <p:spPr>
          <a:xfrm>
            <a:off x="6372225" y="5138044"/>
            <a:ext cx="1162800" cy="1162800"/>
          </a:xfrm>
          <a:prstGeom prst="ellipse">
            <a:avLst/>
          </a:prstGeom>
          <a:solidFill>
            <a:schemeClr val="tx1">
              <a:alpha val="20000"/>
            </a:schemeClr>
          </a:solidFill>
        </p:spPr>
        <p:txBody>
          <a:bodyPr tIns="72000" anchor="ctr" anchorCtr="0"/>
          <a:lstStyle>
            <a:lvl1pPr marL="0" indent="0" algn="ctr">
              <a:buNone/>
              <a:defRPr sz="6000" b="1"/>
            </a:lvl1pPr>
            <a:lvl2pPr marL="360363" indent="0" algn="ctr">
              <a:buNone/>
              <a:defRPr sz="2800" b="1"/>
            </a:lvl2pPr>
            <a:lvl3pPr marL="720000" indent="0" algn="ctr">
              <a:buNone/>
              <a:defRPr sz="2800" b="1"/>
            </a:lvl3pPr>
            <a:lvl4pPr marL="720000" indent="0" algn="ctr">
              <a:buNone/>
              <a:defRPr sz="2800" b="1"/>
            </a:lvl4pPr>
            <a:lvl5pPr marL="720000" indent="0" algn="ctr">
              <a:buNone/>
              <a:defRPr sz="2800" b="1"/>
            </a:lvl5pPr>
          </a:lstStyle>
          <a:p>
            <a:pPr lvl="0"/>
            <a:r>
              <a:rPr lang="en-GB" dirty="0"/>
              <a:t>6</a:t>
            </a:r>
          </a:p>
        </p:txBody>
      </p:sp>
      <p:sp>
        <p:nvSpPr>
          <p:cNvPr id="37" name="Text Placeholder 36">
            <a:extLst>
              <a:ext uri="{FF2B5EF4-FFF2-40B4-BE49-F238E27FC236}">
                <a16:creationId xmlns:a16="http://schemas.microsoft.com/office/drawing/2014/main" id="{35999C3D-9DB2-8B28-1D0E-EDC2C950F687}"/>
              </a:ext>
            </a:extLst>
          </p:cNvPr>
          <p:cNvSpPr>
            <a:spLocks noGrp="1"/>
          </p:cNvSpPr>
          <p:nvPr>
            <p:ph type="body" sz="quarter" idx="49" hasCustomPrompt="1"/>
          </p:nvPr>
        </p:nvSpPr>
        <p:spPr>
          <a:xfrm>
            <a:off x="7720013" y="5138044"/>
            <a:ext cx="3343275" cy="1162800"/>
          </a:xfrm>
        </p:spPr>
        <p:txBody>
          <a:bodyPr anchor="ctr" anchorCtr="0"/>
          <a:lstStyle>
            <a:lvl1pPr marL="0" indent="0">
              <a:lnSpc>
                <a:spcPct val="100000"/>
              </a:lnSpc>
              <a:spcBef>
                <a:spcPts val="0"/>
              </a:spcBef>
              <a:spcAft>
                <a:spcPts val="0"/>
              </a:spcAft>
              <a:buNone/>
              <a:defRPr sz="2800" b="1"/>
            </a:lvl1pPr>
            <a:lvl2pPr marL="0" indent="0">
              <a:lnSpc>
                <a:spcPct val="100000"/>
              </a:lnSpc>
              <a:spcBef>
                <a:spcPts val="0"/>
              </a:spcBef>
              <a:spcAft>
                <a:spcPts val="0"/>
              </a:spcAft>
              <a:buNone/>
              <a:defRPr sz="2800" b="1"/>
            </a:lvl2pPr>
            <a:lvl3pPr marL="0" indent="0">
              <a:lnSpc>
                <a:spcPct val="100000"/>
              </a:lnSpc>
              <a:spcBef>
                <a:spcPts val="0"/>
              </a:spcBef>
              <a:spcAft>
                <a:spcPts val="0"/>
              </a:spcAft>
              <a:buNone/>
              <a:defRPr sz="2800" b="1"/>
            </a:lvl3pPr>
            <a:lvl4pPr marL="0" indent="0">
              <a:lnSpc>
                <a:spcPct val="100000"/>
              </a:lnSpc>
              <a:spcBef>
                <a:spcPts val="0"/>
              </a:spcBef>
              <a:spcAft>
                <a:spcPts val="0"/>
              </a:spcAft>
              <a:buNone/>
              <a:defRPr sz="2800" b="1"/>
            </a:lvl4pPr>
            <a:lvl5pPr marL="0" indent="0">
              <a:lnSpc>
                <a:spcPct val="100000"/>
              </a:lnSpc>
              <a:spcBef>
                <a:spcPts val="0"/>
              </a:spcBef>
              <a:spcAft>
                <a:spcPts val="0"/>
              </a:spcAft>
              <a:buNone/>
              <a:defRPr sz="2800" b="1"/>
            </a:lvl5pPr>
          </a:lstStyle>
          <a:p>
            <a:pPr lvl="0"/>
            <a:r>
              <a:rPr lang="en-GB" dirty="0"/>
              <a:t>Click to add text</a:t>
            </a:r>
          </a:p>
        </p:txBody>
      </p:sp>
      <p:sp>
        <p:nvSpPr>
          <p:cNvPr id="4" name="Pladsholder til dato 3"/>
          <p:cNvSpPr>
            <a:spLocks noGrp="1"/>
          </p:cNvSpPr>
          <p:nvPr>
            <p:ph type="dt" sz="half" idx="10"/>
          </p:nvPr>
        </p:nvSpPr>
        <p:spPr/>
        <p:txBody>
          <a:bodyPr/>
          <a:lstStyle/>
          <a:p>
            <a:fld id="{3AB9CE80-31A2-4A81-B901-5DB716EF7AA5}" type="datetime1">
              <a:rPr lang="en-GB" smtClean="0"/>
              <a:t>10/06/2025</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3" name="TextBox 1">
            <a:extLst>
              <a:ext uri="{FF2B5EF4-FFF2-40B4-BE49-F238E27FC236}">
                <a16:creationId xmlns:a16="http://schemas.microsoft.com/office/drawing/2014/main" id="{7268BAA3-AF98-A946-16EB-29ED74D4E93C}"/>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bg1"/>
                </a:solidFill>
                <a:latin typeface="Microsoft New Tai Lue"/>
              </a:rPr>
              <a:t>Highlight words </a:t>
            </a:r>
            <a:r>
              <a:rPr lang="en-GB" sz="1400" b="0" dirty="0">
                <a:solidFill>
                  <a:schemeClr val="bg1"/>
                </a:solidFill>
                <a:latin typeface="Microsoft New Tai Lue"/>
              </a:rPr>
              <a:t>in text using </a:t>
            </a:r>
            <a:r>
              <a:rPr lang="en-GB" sz="1400" b="1" dirty="0">
                <a:solidFill>
                  <a:schemeClr val="bg1"/>
                </a:solidFill>
                <a:latin typeface="Microsoft New Tai Lue"/>
              </a:rPr>
              <a:t>bold   </a:t>
            </a:r>
            <a:endParaRPr lang="en-GB" sz="1400" b="0" dirty="0">
              <a:solidFill>
                <a:schemeClr val="bg1"/>
              </a:solidFill>
              <a:latin typeface="Microsoft New Tai Lue"/>
            </a:endParaRPr>
          </a:p>
        </p:txBody>
      </p:sp>
    </p:spTree>
    <p:extLst>
      <p:ext uri="{BB962C8B-B14F-4D97-AF65-F5344CB8AC3E}">
        <p14:creationId xmlns:p14="http://schemas.microsoft.com/office/powerpoint/2010/main" val="2784342020"/>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rrow">
    <p:bg>
      <p:bgPr>
        <a:solidFill>
          <a:schemeClr val="accent6"/>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923E281D-1988-41AB-9AC3-A3514AFA44AC}" type="datetime1">
              <a:rPr lang="en-GB" smtClean="0"/>
              <a:t>10/06/2025</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2" name="TextBox 1">
            <a:extLst>
              <a:ext uri="{FF2B5EF4-FFF2-40B4-BE49-F238E27FC236}">
                <a16:creationId xmlns:a16="http://schemas.microsoft.com/office/drawing/2014/main" id="{2556C2CA-F7BC-1643-99E7-A7AF34D16F06}"/>
              </a:ext>
            </a:extLst>
          </p:cNvPr>
          <p:cNvSpPr txBox="1"/>
          <p:nvPr userDrawn="1"/>
        </p:nvSpPr>
        <p:spPr>
          <a:xfrm>
            <a:off x="-1219200" y="-222738"/>
            <a:ext cx="0" cy="0"/>
          </a:xfrm>
          <a:prstGeom prst="rect">
            <a:avLst/>
          </a:prstGeom>
        </p:spPr>
        <p:txBody>
          <a:bodyPr vert="horz" wrap="none" lIns="0" tIns="0" rIns="0" bIns="0" rtlCol="0" anchor="t"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endParaRPr lang="en-GB" sz="4800" b="1" dirty="0">
              <a:solidFill>
                <a:prstClr val="white"/>
              </a:solidFill>
              <a:latin typeface="Microsoft New Tai Lue"/>
            </a:endParaRPr>
          </a:p>
        </p:txBody>
      </p:sp>
      <p:sp>
        <p:nvSpPr>
          <p:cNvPr id="10" name="TextBox 9">
            <a:extLst>
              <a:ext uri="{FF2B5EF4-FFF2-40B4-BE49-F238E27FC236}">
                <a16:creationId xmlns:a16="http://schemas.microsoft.com/office/drawing/2014/main" id="{8C392B83-0AC6-A343-9007-FC3430F06E87}"/>
              </a:ext>
            </a:extLst>
          </p:cNvPr>
          <p:cNvSpPr txBox="1"/>
          <p:nvPr userDrawn="1"/>
        </p:nvSpPr>
        <p:spPr>
          <a:xfrm>
            <a:off x="4531540" y="2322414"/>
            <a:ext cx="0" cy="0"/>
          </a:xfrm>
          <a:prstGeom prst="rect">
            <a:avLst/>
          </a:prstGeom>
        </p:spPr>
        <p:txBody>
          <a:bodyPr vert="horz" wrap="none" lIns="0" tIns="0" rIns="0" bIns="0" rtlCol="0" anchor="t"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endParaRPr lang="en-GB" sz="4800" b="1" dirty="0">
              <a:solidFill>
                <a:prstClr val="white"/>
              </a:solidFill>
              <a:latin typeface="Microsoft New Tai Lue"/>
            </a:endParaRPr>
          </a:p>
        </p:txBody>
      </p:sp>
      <p:sp>
        <p:nvSpPr>
          <p:cNvPr id="3" name="Title 2">
            <a:extLst>
              <a:ext uri="{FF2B5EF4-FFF2-40B4-BE49-F238E27FC236}">
                <a16:creationId xmlns:a16="http://schemas.microsoft.com/office/drawing/2014/main" id="{2B0ACD76-9286-81DA-B95A-33C567818DB3}"/>
              </a:ext>
            </a:extLst>
          </p:cNvPr>
          <p:cNvSpPr>
            <a:spLocks noGrp="1"/>
          </p:cNvSpPr>
          <p:nvPr>
            <p:ph type="title" hasCustomPrompt="1"/>
          </p:nvPr>
        </p:nvSpPr>
        <p:spPr>
          <a:xfrm>
            <a:off x="588963" y="620712"/>
            <a:ext cx="11012488" cy="864859"/>
          </a:xfrm>
        </p:spPr>
        <p:txBody>
          <a:bodyPr/>
          <a:lstStyle>
            <a:lvl1pPr>
              <a:defRPr b="1">
                <a:solidFill>
                  <a:schemeClr val="tx1"/>
                </a:solidFill>
              </a:defRPr>
            </a:lvl1pPr>
          </a:lstStyle>
          <a:p>
            <a:pPr lvl="0"/>
            <a:r>
              <a:rPr lang="en-GB" dirty="0"/>
              <a:t>Click to add text</a:t>
            </a:r>
          </a:p>
        </p:txBody>
      </p:sp>
      <p:sp>
        <p:nvSpPr>
          <p:cNvPr id="39" name="Text Placeholder 6">
            <a:extLst>
              <a:ext uri="{FF2B5EF4-FFF2-40B4-BE49-F238E27FC236}">
                <a16:creationId xmlns:a16="http://schemas.microsoft.com/office/drawing/2014/main" id="{79DDD350-47B3-3DAF-DDC1-39725F8B959E}"/>
              </a:ext>
            </a:extLst>
          </p:cNvPr>
          <p:cNvSpPr>
            <a:spLocks noGrp="1" noChangeAspect="1"/>
          </p:cNvSpPr>
          <p:nvPr>
            <p:ph type="body" sz="quarter" idx="38" hasCustomPrompt="1"/>
          </p:nvPr>
        </p:nvSpPr>
        <p:spPr>
          <a:xfrm>
            <a:off x="1478044" y="1850705"/>
            <a:ext cx="701479" cy="701479"/>
          </a:xfrm>
          <a:prstGeom prst="ellipse">
            <a:avLst/>
          </a:prstGeom>
          <a:blipFill>
            <a:blip r:embed="rId2">
              <a:extLst>
                <a:ext uri="{96DAC541-7B7A-43D3-8B79-37D633B846F1}">
                  <asvg:svgBlip xmlns:asvg="http://schemas.microsoft.com/office/drawing/2016/SVG/main" r:embed="rId3"/>
                </a:ext>
              </a:extLst>
            </a:blip>
            <a:stretch>
              <a:fillRect/>
            </a:stretch>
          </a:blipFill>
        </p:spPr>
        <p:txBody>
          <a:bodyPr wrap="none" lIns="936000" tIns="72000" rIns="0" bIns="0" anchor="ctr" anchorCtr="0"/>
          <a:lstStyle>
            <a:lvl1pPr marL="0" indent="0" algn="l">
              <a:spcBef>
                <a:spcPts val="0"/>
              </a:spcBef>
              <a:buNone/>
              <a:defRPr sz="2800" b="1">
                <a:solidFill>
                  <a:schemeClr val="tx1"/>
                </a:solidFill>
              </a:defRPr>
            </a:lvl1pPr>
          </a:lstStyle>
          <a:p>
            <a:pPr lvl="0"/>
            <a:r>
              <a:rPr lang="en-GB" dirty="0"/>
              <a:t>Click to add text</a:t>
            </a:r>
          </a:p>
        </p:txBody>
      </p:sp>
      <p:sp>
        <p:nvSpPr>
          <p:cNvPr id="40" name="Text Placeholder 6">
            <a:extLst>
              <a:ext uri="{FF2B5EF4-FFF2-40B4-BE49-F238E27FC236}">
                <a16:creationId xmlns:a16="http://schemas.microsoft.com/office/drawing/2014/main" id="{D6F92D26-3C4A-BE86-A701-D767C111FE07}"/>
              </a:ext>
            </a:extLst>
          </p:cNvPr>
          <p:cNvSpPr>
            <a:spLocks noGrp="1" noChangeAspect="1"/>
          </p:cNvSpPr>
          <p:nvPr>
            <p:ph type="body" sz="quarter" idx="39" hasCustomPrompt="1"/>
          </p:nvPr>
        </p:nvSpPr>
        <p:spPr>
          <a:xfrm>
            <a:off x="5358802" y="2416707"/>
            <a:ext cx="701479" cy="701479"/>
          </a:xfrm>
          <a:prstGeom prst="ellipse">
            <a:avLst/>
          </a:prstGeom>
          <a:blipFill>
            <a:blip r:embed="rId2">
              <a:extLst>
                <a:ext uri="{96DAC541-7B7A-43D3-8B79-37D633B846F1}">
                  <asvg:svgBlip xmlns:asvg="http://schemas.microsoft.com/office/drawing/2016/SVG/main" r:embed="rId3"/>
                </a:ext>
              </a:extLst>
            </a:blip>
            <a:stretch>
              <a:fillRect/>
            </a:stretch>
          </a:blipFill>
        </p:spPr>
        <p:txBody>
          <a:bodyPr wrap="none" lIns="936000" tIns="72000" rIns="0" bIns="0" anchor="ctr" anchorCtr="0"/>
          <a:lstStyle>
            <a:lvl1pPr marL="0" indent="0" algn="l">
              <a:spcBef>
                <a:spcPts val="0"/>
              </a:spcBef>
              <a:buNone/>
              <a:defRPr sz="2800" b="1">
                <a:solidFill>
                  <a:schemeClr val="tx1"/>
                </a:solidFill>
              </a:defRPr>
            </a:lvl1pPr>
          </a:lstStyle>
          <a:p>
            <a:pPr lvl="0"/>
            <a:r>
              <a:rPr lang="en-GB" dirty="0"/>
              <a:t>Click to add text</a:t>
            </a:r>
          </a:p>
        </p:txBody>
      </p:sp>
      <p:sp>
        <p:nvSpPr>
          <p:cNvPr id="41" name="Text Placeholder 6">
            <a:extLst>
              <a:ext uri="{FF2B5EF4-FFF2-40B4-BE49-F238E27FC236}">
                <a16:creationId xmlns:a16="http://schemas.microsoft.com/office/drawing/2014/main" id="{376900F8-7802-5F50-6A9A-E75ED0B3EC0B}"/>
              </a:ext>
            </a:extLst>
          </p:cNvPr>
          <p:cNvSpPr>
            <a:spLocks noGrp="1" noChangeAspect="1"/>
          </p:cNvSpPr>
          <p:nvPr>
            <p:ph type="body" sz="quarter" idx="40" hasCustomPrompt="1"/>
          </p:nvPr>
        </p:nvSpPr>
        <p:spPr>
          <a:xfrm>
            <a:off x="2869616" y="3779962"/>
            <a:ext cx="701479" cy="701479"/>
          </a:xfrm>
          <a:prstGeom prst="ellipse">
            <a:avLst/>
          </a:prstGeom>
          <a:blipFill>
            <a:blip r:embed="rId2">
              <a:extLst>
                <a:ext uri="{96DAC541-7B7A-43D3-8B79-37D633B846F1}">
                  <asvg:svgBlip xmlns:asvg="http://schemas.microsoft.com/office/drawing/2016/SVG/main" r:embed="rId3"/>
                </a:ext>
              </a:extLst>
            </a:blip>
            <a:stretch>
              <a:fillRect/>
            </a:stretch>
          </a:blipFill>
        </p:spPr>
        <p:txBody>
          <a:bodyPr wrap="none" lIns="936000" tIns="72000" rIns="0" bIns="0" anchor="ctr" anchorCtr="0"/>
          <a:lstStyle>
            <a:lvl1pPr marL="0" indent="0" algn="l">
              <a:spcBef>
                <a:spcPts val="0"/>
              </a:spcBef>
              <a:buNone/>
              <a:defRPr sz="2800" b="1">
                <a:solidFill>
                  <a:schemeClr val="tx1"/>
                </a:solidFill>
              </a:defRPr>
            </a:lvl1pPr>
          </a:lstStyle>
          <a:p>
            <a:pPr lvl="0"/>
            <a:r>
              <a:rPr lang="en-GB" dirty="0"/>
              <a:t>Click to add text</a:t>
            </a:r>
          </a:p>
        </p:txBody>
      </p:sp>
      <p:sp>
        <p:nvSpPr>
          <p:cNvPr id="42" name="Text Placeholder 6">
            <a:extLst>
              <a:ext uri="{FF2B5EF4-FFF2-40B4-BE49-F238E27FC236}">
                <a16:creationId xmlns:a16="http://schemas.microsoft.com/office/drawing/2014/main" id="{246C4547-72A6-0EEC-A5AF-48DBCE377E13}"/>
              </a:ext>
            </a:extLst>
          </p:cNvPr>
          <p:cNvSpPr>
            <a:spLocks noGrp="1" noChangeAspect="1"/>
          </p:cNvSpPr>
          <p:nvPr>
            <p:ph type="body" sz="quarter" idx="41" hasCustomPrompt="1"/>
          </p:nvPr>
        </p:nvSpPr>
        <p:spPr>
          <a:xfrm>
            <a:off x="7101336" y="4168447"/>
            <a:ext cx="701479" cy="701479"/>
          </a:xfrm>
          <a:prstGeom prst="ellipse">
            <a:avLst/>
          </a:prstGeom>
          <a:blipFill>
            <a:blip r:embed="rId2">
              <a:extLst>
                <a:ext uri="{96DAC541-7B7A-43D3-8B79-37D633B846F1}">
                  <asvg:svgBlip xmlns:asvg="http://schemas.microsoft.com/office/drawing/2016/SVG/main" r:embed="rId3"/>
                </a:ext>
              </a:extLst>
            </a:blip>
            <a:stretch>
              <a:fillRect/>
            </a:stretch>
          </a:blipFill>
        </p:spPr>
        <p:txBody>
          <a:bodyPr wrap="none" lIns="936000" tIns="72000" rIns="0" bIns="0" anchor="ctr" anchorCtr="0"/>
          <a:lstStyle>
            <a:lvl1pPr marL="0" indent="0" algn="l">
              <a:spcBef>
                <a:spcPts val="0"/>
              </a:spcBef>
              <a:buNone/>
              <a:defRPr sz="2800" b="1">
                <a:solidFill>
                  <a:schemeClr val="tx1"/>
                </a:solidFill>
              </a:defRPr>
            </a:lvl1pPr>
          </a:lstStyle>
          <a:p>
            <a:pPr lvl="0"/>
            <a:r>
              <a:rPr lang="en-GB" dirty="0"/>
              <a:t>Click to add text</a:t>
            </a:r>
          </a:p>
        </p:txBody>
      </p:sp>
      <p:sp>
        <p:nvSpPr>
          <p:cNvPr id="16" name="Text Placeholder 15">
            <a:extLst>
              <a:ext uri="{FF2B5EF4-FFF2-40B4-BE49-F238E27FC236}">
                <a16:creationId xmlns:a16="http://schemas.microsoft.com/office/drawing/2014/main" id="{EC0FCDE3-3080-15ED-F757-BF51628B67D5}"/>
              </a:ext>
            </a:extLst>
          </p:cNvPr>
          <p:cNvSpPr>
            <a:spLocks noGrp="1"/>
          </p:cNvSpPr>
          <p:nvPr>
            <p:ph type="body" sz="quarter" idx="42" hasCustomPrompt="1"/>
          </p:nvPr>
        </p:nvSpPr>
        <p:spPr>
          <a:xfrm>
            <a:off x="588964" y="5623418"/>
            <a:ext cx="11012486" cy="678958"/>
          </a:xfrm>
        </p:spPr>
        <p:txBody>
          <a:bodyPr anchor="b" anchorCtr="0"/>
          <a:lstStyle>
            <a:lvl1pPr marL="0" indent="0" algn="r">
              <a:lnSpc>
                <a:spcPct val="100000"/>
              </a:lnSpc>
              <a:spcBef>
                <a:spcPts val="500"/>
              </a:spcBef>
              <a:spcAft>
                <a:spcPts val="0"/>
              </a:spcAft>
              <a:buFont typeface="Arial" panose="020B0604020202020204" pitchFamily="34" charset="0"/>
              <a:buNone/>
              <a:defRPr sz="2800"/>
            </a:lvl1pPr>
            <a:lvl2pPr marL="0" indent="0">
              <a:lnSpc>
                <a:spcPct val="100000"/>
              </a:lnSpc>
              <a:spcBef>
                <a:spcPts val="1000"/>
              </a:spcBef>
              <a:spcAft>
                <a:spcPts val="0"/>
              </a:spcAft>
              <a:buFont typeface="Arial" panose="020B0604020202020204" pitchFamily="34" charset="0"/>
              <a:buNone/>
              <a:defRPr sz="2800"/>
            </a:lvl2pPr>
            <a:lvl3pPr marL="0" indent="0">
              <a:lnSpc>
                <a:spcPct val="100000"/>
              </a:lnSpc>
              <a:spcBef>
                <a:spcPts val="1000"/>
              </a:spcBef>
              <a:spcAft>
                <a:spcPts val="0"/>
              </a:spcAft>
              <a:buFont typeface="Arial" panose="020B0604020202020204" pitchFamily="34" charset="0"/>
              <a:buNone/>
              <a:defRPr sz="2800"/>
            </a:lvl3pPr>
            <a:lvl4pPr marL="0" indent="0">
              <a:lnSpc>
                <a:spcPct val="100000"/>
              </a:lnSpc>
              <a:spcBef>
                <a:spcPts val="1000"/>
              </a:spcBef>
              <a:spcAft>
                <a:spcPts val="0"/>
              </a:spcAft>
              <a:buFont typeface="Arial" panose="020B0604020202020204" pitchFamily="34" charset="0"/>
              <a:buNone/>
              <a:defRPr sz="2800"/>
            </a:lvl4pPr>
            <a:lvl5pPr marL="0" indent="0">
              <a:lnSpc>
                <a:spcPct val="100000"/>
              </a:lnSpc>
              <a:spcBef>
                <a:spcPts val="1000"/>
              </a:spcBef>
              <a:spcAft>
                <a:spcPts val="0"/>
              </a:spcAft>
              <a:buFont typeface="Arial" panose="020B0604020202020204" pitchFamily="34" charset="0"/>
              <a:buNone/>
              <a:defRPr sz="2800"/>
            </a:lvl5pPr>
            <a:lvl6pPr marL="0" indent="0">
              <a:lnSpc>
                <a:spcPct val="100000"/>
              </a:lnSpc>
              <a:spcBef>
                <a:spcPts val="1000"/>
              </a:spcBef>
              <a:spcAft>
                <a:spcPts val="0"/>
              </a:spcAft>
              <a:buNone/>
              <a:defRPr sz="2800"/>
            </a:lvl6pPr>
            <a:lvl7pPr marL="0" indent="0">
              <a:lnSpc>
                <a:spcPct val="100000"/>
              </a:lnSpc>
              <a:spcBef>
                <a:spcPts val="1000"/>
              </a:spcBef>
              <a:spcAft>
                <a:spcPts val="0"/>
              </a:spcAft>
              <a:buNone/>
              <a:defRPr sz="2800"/>
            </a:lvl7pPr>
            <a:lvl8pPr marL="0" indent="0">
              <a:lnSpc>
                <a:spcPct val="100000"/>
              </a:lnSpc>
              <a:spcBef>
                <a:spcPts val="1000"/>
              </a:spcBef>
              <a:spcAft>
                <a:spcPts val="0"/>
              </a:spcAft>
              <a:buNone/>
              <a:defRPr sz="2800"/>
            </a:lvl8pPr>
            <a:lvl9pPr marL="0" indent="0">
              <a:lnSpc>
                <a:spcPct val="100000"/>
              </a:lnSpc>
              <a:spcBef>
                <a:spcPts val="1000"/>
              </a:spcBef>
              <a:spcAft>
                <a:spcPts val="0"/>
              </a:spcAft>
              <a:buNone/>
              <a:defRPr sz="2800"/>
            </a:lvl9pPr>
          </a:lstStyle>
          <a:p>
            <a:pPr lvl="0"/>
            <a:r>
              <a:rPr lang="en-GB" dirty="0"/>
              <a:t>...click to add text</a:t>
            </a:r>
          </a:p>
        </p:txBody>
      </p:sp>
      <p:sp>
        <p:nvSpPr>
          <p:cNvPr id="7" name="TextBox 1">
            <a:extLst>
              <a:ext uri="{FF2B5EF4-FFF2-40B4-BE49-F238E27FC236}">
                <a16:creationId xmlns:a16="http://schemas.microsoft.com/office/drawing/2014/main" id="{74B0C9B8-9199-DB66-C3E1-5BCBE19EE6D9}"/>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bg1"/>
                </a:solidFill>
                <a:latin typeface="Microsoft New Tai Lue"/>
              </a:rPr>
              <a:t>Highlight words </a:t>
            </a:r>
            <a:r>
              <a:rPr lang="en-GB" sz="1400" b="0" dirty="0">
                <a:solidFill>
                  <a:schemeClr val="bg1"/>
                </a:solidFill>
                <a:latin typeface="Microsoft New Tai Lue"/>
              </a:rPr>
              <a:t>in headline using </a:t>
            </a:r>
            <a:r>
              <a:rPr lang="en-GB" sz="1400" b="1" dirty="0">
                <a:solidFill>
                  <a:schemeClr val="bg1"/>
                </a:solidFill>
                <a:latin typeface="Microsoft New Tai Lue"/>
              </a:rPr>
              <a:t>bold   </a:t>
            </a:r>
            <a:endParaRPr lang="en-GB" sz="1400" b="0" dirty="0">
              <a:solidFill>
                <a:schemeClr val="bg1"/>
              </a:solidFill>
              <a:latin typeface="Microsoft New Tai Lue"/>
            </a:endParaRPr>
          </a:p>
        </p:txBody>
      </p:sp>
    </p:spTree>
    <p:extLst>
      <p:ext uri="{BB962C8B-B14F-4D97-AF65-F5344CB8AC3E}">
        <p14:creationId xmlns:p14="http://schemas.microsoft.com/office/powerpoint/2010/main" val="172073410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eal large">
    <p:spTree>
      <p:nvGrpSpPr>
        <p:cNvPr id="1" name=""/>
        <p:cNvGrpSpPr/>
        <p:nvPr/>
      </p:nvGrpSpPr>
      <p:grpSpPr>
        <a:xfrm>
          <a:off x="0" y="0"/>
          <a:ext cx="0" cy="0"/>
          <a:chOff x="0" y="0"/>
          <a:chExt cx="0" cy="0"/>
        </a:xfrm>
      </p:grpSpPr>
      <p:sp>
        <p:nvSpPr>
          <p:cNvPr id="8"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7"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661"/>
          <a:stretch/>
        </p:blipFill>
        <p:spPr>
          <a:xfrm>
            <a:off x="1733575" y="-6016"/>
            <a:ext cx="10465859" cy="6858000"/>
          </a:xfrm>
          <a:prstGeom prst="rect">
            <a:avLst/>
          </a:prstGeom>
        </p:spPr>
      </p:pic>
      <p:sp>
        <p:nvSpPr>
          <p:cNvPr id="11" name="Titel 2">
            <a:extLst>
              <a:ext uri="{FF2B5EF4-FFF2-40B4-BE49-F238E27FC236}">
                <a16:creationId xmlns:a16="http://schemas.microsoft.com/office/drawing/2014/main" id="{F3CC8A4E-DD42-3359-871D-736513372237}"/>
              </a:ext>
            </a:extLst>
          </p:cNvPr>
          <p:cNvSpPr>
            <a:spLocks noGrp="1"/>
          </p:cNvSpPr>
          <p:nvPr>
            <p:ph type="ctrTitle" hasCustomPrompt="1"/>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ct val="900000"/>
              </a:lnSpc>
              <a:defRPr sz="3600">
                <a:solidFill>
                  <a:schemeClr val="bg1"/>
                </a:solidFill>
              </a:defRPr>
            </a:lvl1pPr>
          </a:lstStyle>
          <a:p>
            <a:r>
              <a:rPr lang="en-GB" dirty="0"/>
              <a:t>master</a:t>
            </a:r>
          </a:p>
        </p:txBody>
      </p:sp>
      <p:sp>
        <p:nvSpPr>
          <p:cNvPr id="12" name="Titel 1"/>
          <p:cNvSpPr>
            <a:spLocks noGrp="1"/>
          </p:cNvSpPr>
          <p:nvPr>
            <p:ph type="body" sz="quarter" idx="14"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latin typeface="+mj-lt"/>
              </a:defRPr>
            </a:lvl1pPr>
          </a:lstStyle>
          <a:p>
            <a:pPr lvl="0"/>
            <a:r>
              <a:rPr lang="en-GB" dirty="0"/>
              <a:t>Click to add title</a:t>
            </a:r>
          </a:p>
        </p:txBody>
      </p:sp>
      <p:sp>
        <p:nvSpPr>
          <p:cNvPr id="37" name="Undertitel 2"/>
          <p:cNvSpPr>
            <a:spLocks noGrp="1"/>
          </p:cNvSpPr>
          <p:nvPr>
            <p:ph type="subTitle" idx="1" hasCustomPrompt="1"/>
          </p:nvPr>
        </p:nvSpPr>
        <p:spPr>
          <a:xfrm>
            <a:off x="588964" y="3007285"/>
            <a:ext cx="4946648"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38"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4" name="Pladsholder til dato 3" hidden="1"/>
          <p:cNvSpPr>
            <a:spLocks noGrp="1"/>
          </p:cNvSpPr>
          <p:nvPr>
            <p:ph type="dt" sz="half" idx="10"/>
          </p:nvPr>
        </p:nvSpPr>
        <p:spPr>
          <a:xfrm>
            <a:off x="0" y="6858000"/>
            <a:ext cx="0" cy="0"/>
          </a:xfrm>
        </p:spPr>
        <p:txBody>
          <a:bodyPr/>
          <a:lstStyle>
            <a:lvl1pPr>
              <a:defRPr sz="100">
                <a:noFill/>
              </a:defRPr>
            </a:lvl1pPr>
          </a:lstStyle>
          <a:p>
            <a:fld id="{8E854744-A53F-4FB3-8D70-073E5F266B7B}" type="datetime1">
              <a:rPr lang="en-GB" smtClean="0"/>
              <a:t>10/06/2025</a:t>
            </a:fld>
            <a:endParaRPr lang="en-GB" dirty="0"/>
          </a:p>
        </p:txBody>
      </p:sp>
      <p:sp>
        <p:nvSpPr>
          <p:cNvPr id="5" name="Pladsholder til sidefod 4" hidden="1"/>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6" name="Pladsholder til slidenummer 5" hidden="1"/>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42817950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images">
    <p:bg>
      <p:bgPr>
        <a:solidFill>
          <a:schemeClr val="accent4"/>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9757" y="842657"/>
            <a:ext cx="11012486" cy="1141268"/>
          </a:xfrm>
        </p:spPr>
        <p:txBody>
          <a:bodyPr/>
          <a:lstStyle>
            <a:lvl1pPr>
              <a:lnSpc>
                <a:spcPct val="90000"/>
              </a:lnSpc>
              <a:defRPr sz="6600" b="1" i="0" cap="all" baseline="0">
                <a:solidFill>
                  <a:schemeClr val="bg1"/>
                </a:solidFill>
              </a:defRPr>
            </a:lvl1pPr>
          </a:lstStyle>
          <a:p>
            <a:pPr lvl="0"/>
            <a:r>
              <a:rPr lang="en-GB" dirty="0"/>
              <a:t>Click to add title</a:t>
            </a:r>
          </a:p>
        </p:txBody>
      </p:sp>
      <p:sp>
        <p:nvSpPr>
          <p:cNvPr id="5" name="Pladsholder til dato 4"/>
          <p:cNvSpPr>
            <a:spLocks noGrp="1"/>
          </p:cNvSpPr>
          <p:nvPr>
            <p:ph type="dt" sz="half" idx="10"/>
          </p:nvPr>
        </p:nvSpPr>
        <p:spPr/>
        <p:txBody>
          <a:bodyPr/>
          <a:lstStyle/>
          <a:p>
            <a:fld id="{5190CEB6-E14C-4DCE-A532-4DE63548D63B}" type="datetime1">
              <a:rPr lang="en-GB" smtClean="0"/>
              <a:t>10/06/2025</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8" name="Pladsholder til billede 9">
            <a:extLst>
              <a:ext uri="{FF2B5EF4-FFF2-40B4-BE49-F238E27FC236}">
                <a16:creationId xmlns:a16="http://schemas.microsoft.com/office/drawing/2014/main" id="{EE1B35E0-A5B1-1748-D054-2575D7411CC7}"/>
              </a:ext>
            </a:extLst>
          </p:cNvPr>
          <p:cNvSpPr>
            <a:spLocks noGrp="1"/>
          </p:cNvSpPr>
          <p:nvPr>
            <p:ph type="pic" sz="quarter" idx="14" hasCustomPrompt="1"/>
          </p:nvPr>
        </p:nvSpPr>
        <p:spPr>
          <a:xfrm rot="21402571">
            <a:off x="985914" y="2449156"/>
            <a:ext cx="4115489" cy="2817262"/>
          </a:xfrm>
          <a:solidFill>
            <a:schemeClr val="bg1">
              <a:lumMod val="65000"/>
            </a:schemeClr>
          </a:solidFill>
          <a:ln w="146050" cap="flat">
            <a:solidFill>
              <a:schemeClr val="bg1"/>
            </a:solidFill>
            <a:miter lim="800000"/>
          </a:ln>
        </p:spPr>
        <p:txBody>
          <a:bodyPr lIns="0" tIns="1080000" rIns="0" anchor="ctr" anchorCtr="1"/>
          <a:lstStyle>
            <a:lvl1pPr marL="0" indent="0" algn="ctr">
              <a:buNone/>
              <a:defRPr sz="2400" baseline="0">
                <a:solidFill>
                  <a:schemeClr val="bg1"/>
                </a:solidFill>
                <a:sym typeface="Wingdings" panose="05000000000000000000" pitchFamily="2" charset="2"/>
              </a:defRPr>
            </a:lvl1pPr>
          </a:lstStyle>
          <a:p>
            <a:r>
              <a:rPr lang="en-GB" dirty="0"/>
              <a:t>Click icon to insert image</a:t>
            </a:r>
          </a:p>
        </p:txBody>
      </p:sp>
      <p:sp>
        <p:nvSpPr>
          <p:cNvPr id="9" name="Pladsholder til billede 9">
            <a:extLst>
              <a:ext uri="{FF2B5EF4-FFF2-40B4-BE49-F238E27FC236}">
                <a16:creationId xmlns:a16="http://schemas.microsoft.com/office/drawing/2014/main" id="{E815A343-B052-E851-8FDF-17976A3957D9}"/>
              </a:ext>
            </a:extLst>
          </p:cNvPr>
          <p:cNvSpPr>
            <a:spLocks noGrp="1"/>
          </p:cNvSpPr>
          <p:nvPr>
            <p:ph type="pic" sz="quarter" idx="15" hasCustomPrompt="1"/>
          </p:nvPr>
        </p:nvSpPr>
        <p:spPr>
          <a:xfrm rot="533356">
            <a:off x="5893725" y="2510306"/>
            <a:ext cx="5462634" cy="3596788"/>
          </a:xfrm>
          <a:solidFill>
            <a:schemeClr val="bg1">
              <a:lumMod val="65000"/>
            </a:schemeClr>
          </a:solidFill>
          <a:ln w="146050" cap="flat">
            <a:solidFill>
              <a:schemeClr val="bg1"/>
            </a:solidFill>
            <a:miter lim="800000"/>
          </a:ln>
        </p:spPr>
        <p:txBody>
          <a:bodyPr lIns="360000" tIns="1080000" rIns="360000" anchor="ctr" anchorCtr="1"/>
          <a:lstStyle>
            <a:lvl1pPr marL="0" indent="0" algn="ctr">
              <a:buNone/>
              <a:defRPr sz="2400" baseline="0">
                <a:solidFill>
                  <a:schemeClr val="bg1"/>
                </a:solidFill>
                <a:sym typeface="Wingdings" panose="05000000000000000000" pitchFamily="2" charset="2"/>
              </a:defRPr>
            </a:lvl1pPr>
          </a:lstStyle>
          <a:p>
            <a:r>
              <a:rPr lang="en-GB" dirty="0"/>
              <a:t>Click icon to insert image</a:t>
            </a:r>
          </a:p>
        </p:txBody>
      </p:sp>
      <p:sp>
        <p:nvSpPr>
          <p:cNvPr id="3" name="TextBox 2">
            <a:extLst>
              <a:ext uri="{FF2B5EF4-FFF2-40B4-BE49-F238E27FC236}">
                <a16:creationId xmlns:a16="http://schemas.microsoft.com/office/drawing/2014/main" id="{3D5F33A7-1D81-AB36-A3BB-FC35AF2B3579}"/>
              </a:ext>
            </a:extLst>
          </p:cNvPr>
          <p:cNvSpPr txBox="1"/>
          <p:nvPr userDrawn="1"/>
        </p:nvSpPr>
        <p:spPr>
          <a:xfrm>
            <a:off x="0" y="-310243"/>
            <a:ext cx="6825343" cy="310243"/>
          </a:xfrm>
          <a:prstGeom prst="rect">
            <a:avLst/>
          </a:prstGeom>
        </p:spPr>
        <p:txBody>
          <a:bodyPr vert="horz" wrap="square" lIns="0" tIns="0" rIns="0" bIns="0" rtlCol="0" anchor="t"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endParaRPr lang="en-GB" sz="4800" b="1" dirty="0">
              <a:solidFill>
                <a:prstClr val="white"/>
              </a:solidFill>
              <a:latin typeface="Microsoft New Tai Lue"/>
            </a:endParaRPr>
          </a:p>
        </p:txBody>
      </p:sp>
      <p:sp>
        <p:nvSpPr>
          <p:cNvPr id="4" name="TextBox 1">
            <a:extLst>
              <a:ext uri="{FF2B5EF4-FFF2-40B4-BE49-F238E27FC236}">
                <a16:creationId xmlns:a16="http://schemas.microsoft.com/office/drawing/2014/main" id="{B102B45B-BE10-0955-7D2B-71607E79FE0D}"/>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tx1"/>
                </a:solidFill>
                <a:latin typeface="Microsoft New Tai Lue"/>
              </a:rPr>
              <a:t>Highlight words </a:t>
            </a:r>
            <a:r>
              <a:rPr lang="en-GB" sz="1400" b="0" dirty="0">
                <a:solidFill>
                  <a:schemeClr val="tx1"/>
                </a:solidFill>
                <a:latin typeface="Microsoft New Tai Lue"/>
              </a:rPr>
              <a:t>in headline using </a:t>
            </a:r>
            <a:r>
              <a:rPr lang="en-GB" sz="1400" b="1" dirty="0">
                <a:solidFill>
                  <a:schemeClr val="tx1"/>
                </a:solidFill>
                <a:latin typeface="Microsoft New Tai Lue"/>
              </a:rPr>
              <a:t>bold   </a:t>
            </a:r>
            <a:endParaRPr lang="en-GB" sz="1400" b="0" dirty="0">
              <a:solidFill>
                <a:schemeClr val="tx1"/>
              </a:solidFill>
              <a:latin typeface="Microsoft New Tai Lue"/>
            </a:endParaRPr>
          </a:p>
        </p:txBody>
      </p:sp>
    </p:spTree>
    <p:extLst>
      <p:ext uri="{BB962C8B-B14F-4D97-AF65-F5344CB8AC3E}">
        <p14:creationId xmlns:p14="http://schemas.microsoft.com/office/powerpoint/2010/main" val="4261065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p:bg>
      <p:bgPr>
        <a:solidFill>
          <a:schemeClr val="accent1"/>
        </a:solidFill>
        <a:effectLst/>
      </p:bgPr>
    </p:bg>
    <p:spTree>
      <p:nvGrpSpPr>
        <p:cNvPr id="1" name=""/>
        <p:cNvGrpSpPr/>
        <p:nvPr/>
      </p:nvGrpSpPr>
      <p:grpSpPr>
        <a:xfrm>
          <a:off x="0" y="0"/>
          <a:ext cx="0" cy="0"/>
          <a:chOff x="0" y="0"/>
          <a:chExt cx="0" cy="0"/>
        </a:xfrm>
      </p:grpSpPr>
      <p:sp>
        <p:nvSpPr>
          <p:cNvPr id="5" name="Pladsholder til dato 4"/>
          <p:cNvSpPr>
            <a:spLocks noGrp="1"/>
          </p:cNvSpPr>
          <p:nvPr>
            <p:ph type="dt" sz="half" idx="10"/>
          </p:nvPr>
        </p:nvSpPr>
        <p:spPr/>
        <p:txBody>
          <a:bodyPr/>
          <a:lstStyle/>
          <a:p>
            <a:fld id="{E36A8C3C-A871-4BE4-A8B9-B171C217A6AD}" type="datetime1">
              <a:rPr lang="en-GB" smtClean="0"/>
              <a:t>10/06/2025</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8" name="Pladsholder til billede 9">
            <a:extLst>
              <a:ext uri="{FF2B5EF4-FFF2-40B4-BE49-F238E27FC236}">
                <a16:creationId xmlns:a16="http://schemas.microsoft.com/office/drawing/2014/main" id="{EE1B35E0-A5B1-1748-D054-2575D7411CC7}"/>
              </a:ext>
            </a:extLst>
          </p:cNvPr>
          <p:cNvSpPr>
            <a:spLocks noGrp="1"/>
          </p:cNvSpPr>
          <p:nvPr>
            <p:ph type="pic" sz="quarter" idx="14" hasCustomPrompt="1"/>
          </p:nvPr>
        </p:nvSpPr>
        <p:spPr>
          <a:xfrm>
            <a:off x="589757" y="2890520"/>
            <a:ext cx="3433685" cy="3403600"/>
          </a:xfrm>
          <a:solidFill>
            <a:schemeClr val="bg1">
              <a:lumMod val="65000"/>
            </a:schemeClr>
          </a:solidFill>
          <a:ln w="76200" cap="flat">
            <a:noFill/>
            <a:miter lim="800000"/>
          </a:ln>
          <a:effectLst>
            <a:outerShdw blurRad="50800" dist="38100" dir="2700000" algn="tl" rotWithShape="0">
              <a:prstClr val="black">
                <a:alpha val="40000"/>
              </a:prstClr>
            </a:outerShdw>
          </a:effectLst>
        </p:spPr>
        <p:txBody>
          <a:bodyPr lIns="0" tIns="1188000" rIns="0" anchor="ctr" anchorCtr="1"/>
          <a:lstStyle>
            <a:lvl1pPr marL="0" indent="0" algn="ctr">
              <a:buNone/>
              <a:defRPr sz="2000" baseline="0">
                <a:solidFill>
                  <a:schemeClr val="bg1"/>
                </a:solidFill>
                <a:sym typeface="Wingdings" panose="05000000000000000000" pitchFamily="2" charset="2"/>
              </a:defRPr>
            </a:lvl1pPr>
          </a:lstStyle>
          <a:p>
            <a:r>
              <a:rPr lang="en-GB" dirty="0"/>
              <a:t>Click icon to insert image</a:t>
            </a:r>
          </a:p>
        </p:txBody>
      </p:sp>
      <p:sp>
        <p:nvSpPr>
          <p:cNvPr id="9" name="Pladsholder til billede 9">
            <a:extLst>
              <a:ext uri="{FF2B5EF4-FFF2-40B4-BE49-F238E27FC236}">
                <a16:creationId xmlns:a16="http://schemas.microsoft.com/office/drawing/2014/main" id="{E815A343-B052-E851-8FDF-17976A3957D9}"/>
              </a:ext>
            </a:extLst>
          </p:cNvPr>
          <p:cNvSpPr>
            <a:spLocks noGrp="1"/>
          </p:cNvSpPr>
          <p:nvPr>
            <p:ph type="pic" sz="quarter" idx="15" hasCustomPrompt="1"/>
          </p:nvPr>
        </p:nvSpPr>
        <p:spPr>
          <a:xfrm>
            <a:off x="5852160" y="612233"/>
            <a:ext cx="5749290" cy="5681887"/>
          </a:xfrm>
          <a:solidFill>
            <a:schemeClr val="bg1">
              <a:lumMod val="75000"/>
            </a:schemeClr>
          </a:solidFill>
          <a:ln w="76200" cap="flat">
            <a:noFill/>
            <a:miter lim="800000"/>
          </a:ln>
          <a:effectLst>
            <a:outerShdw blurRad="50800" dist="38100" dir="2700000" algn="tl" rotWithShape="0">
              <a:prstClr val="black">
                <a:alpha val="40000"/>
              </a:prstClr>
            </a:outerShdw>
          </a:effectLst>
        </p:spPr>
        <p:txBody>
          <a:bodyPr lIns="540000" tIns="1080000" rIns="540000" anchor="ctr" anchorCtr="1"/>
          <a:lstStyle>
            <a:lvl1pPr marL="0" indent="0" algn="ctr">
              <a:buNone/>
              <a:defRPr sz="2400" baseline="0">
                <a:solidFill>
                  <a:schemeClr val="bg1"/>
                </a:solidFill>
                <a:sym typeface="Wingdings" panose="05000000000000000000" pitchFamily="2" charset="2"/>
              </a:defRPr>
            </a:lvl1pPr>
          </a:lstStyle>
          <a:p>
            <a:r>
              <a:rPr lang="en-GB" dirty="0"/>
              <a:t>Click icon to insert image</a:t>
            </a:r>
          </a:p>
        </p:txBody>
      </p:sp>
      <p:sp>
        <p:nvSpPr>
          <p:cNvPr id="10" name="Pladsholder til billede 9">
            <a:extLst>
              <a:ext uri="{FF2B5EF4-FFF2-40B4-BE49-F238E27FC236}">
                <a16:creationId xmlns:a16="http://schemas.microsoft.com/office/drawing/2014/main" id="{43FCB96B-CD6D-B9F3-A688-74E5893485CB}"/>
              </a:ext>
            </a:extLst>
          </p:cNvPr>
          <p:cNvSpPr>
            <a:spLocks noGrp="1"/>
          </p:cNvSpPr>
          <p:nvPr>
            <p:ph type="pic" sz="quarter" idx="16" hasCustomPrompt="1"/>
          </p:nvPr>
        </p:nvSpPr>
        <p:spPr>
          <a:xfrm>
            <a:off x="2855041" y="1961476"/>
            <a:ext cx="2336801" cy="2294929"/>
          </a:xfrm>
          <a:solidFill>
            <a:schemeClr val="bg1">
              <a:lumMod val="85000"/>
            </a:schemeClr>
          </a:solidFill>
          <a:ln w="76200" cap="flat">
            <a:noFill/>
            <a:miter lim="800000"/>
          </a:ln>
          <a:effectLst>
            <a:outerShdw blurRad="50800" dist="38100" dir="2700000" algn="tl" rotWithShape="0">
              <a:prstClr val="black">
                <a:alpha val="40000"/>
              </a:prstClr>
            </a:outerShdw>
          </a:effectLst>
        </p:spPr>
        <p:txBody>
          <a:bodyPr lIns="0" tIns="1188000" rIns="0" anchor="ctr" anchorCtr="1"/>
          <a:lstStyle>
            <a:lvl1pPr marL="0" indent="0" algn="ctr">
              <a:buNone/>
              <a:defRPr sz="1800" baseline="0">
                <a:solidFill>
                  <a:schemeClr val="bg1"/>
                </a:solidFill>
                <a:sym typeface="Wingdings" panose="05000000000000000000" pitchFamily="2" charset="2"/>
              </a:defRPr>
            </a:lvl1pPr>
          </a:lstStyle>
          <a:p>
            <a:r>
              <a:rPr lang="en-GB" dirty="0"/>
              <a:t>Click icon                       to insert image</a:t>
            </a:r>
          </a:p>
        </p:txBody>
      </p:sp>
      <p:sp>
        <p:nvSpPr>
          <p:cNvPr id="3" name="Title 2">
            <a:extLst>
              <a:ext uri="{FF2B5EF4-FFF2-40B4-BE49-F238E27FC236}">
                <a16:creationId xmlns:a16="http://schemas.microsoft.com/office/drawing/2014/main" id="{D623C8CB-D006-2AF2-DF37-08254005FBC6}"/>
              </a:ext>
            </a:extLst>
          </p:cNvPr>
          <p:cNvSpPr>
            <a:spLocks noGrp="1"/>
          </p:cNvSpPr>
          <p:nvPr>
            <p:ph type="title" hasCustomPrompt="1"/>
          </p:nvPr>
        </p:nvSpPr>
        <p:spPr>
          <a:xfrm>
            <a:off x="588965" y="620713"/>
            <a:ext cx="4602877" cy="1008061"/>
          </a:xfrm>
        </p:spPr>
        <p:txBody>
          <a:bodyPr/>
          <a:lstStyle>
            <a:lvl1pPr>
              <a:defRPr b="1">
                <a:solidFill>
                  <a:schemeClr val="bg1"/>
                </a:solidFill>
              </a:defRPr>
            </a:lvl1pPr>
          </a:lstStyle>
          <a:p>
            <a:r>
              <a:rPr lang="en-GB" dirty="0"/>
              <a:t>Click to add title</a:t>
            </a:r>
          </a:p>
        </p:txBody>
      </p:sp>
    </p:spTree>
    <p:extLst>
      <p:ext uri="{BB962C8B-B14F-4D97-AF65-F5344CB8AC3E}">
        <p14:creationId xmlns:p14="http://schemas.microsoft.com/office/powerpoint/2010/main" val="29057143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with text right">
    <p:bg>
      <p:bgPr>
        <a:solidFill>
          <a:schemeClr val="accent1"/>
        </a:solidFill>
        <a:effectLst/>
      </p:bgPr>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rot="20891566">
            <a:off x="1018941" y="1976793"/>
            <a:ext cx="3832754" cy="3749640"/>
          </a:xfrm>
          <a:solidFill>
            <a:schemeClr val="tx1">
              <a:lumMod val="65000"/>
            </a:schemeClr>
          </a:solidFill>
          <a:ln w="146050" cap="flat">
            <a:solidFill>
              <a:schemeClr val="tx1"/>
            </a:solidFill>
            <a:miter lim="800000"/>
          </a:ln>
        </p:spPr>
        <p:txBody>
          <a:bodyPr lIns="0" tIns="1224000" rIns="0" anchor="ctr" anchorCtr="1"/>
          <a:lstStyle>
            <a:lvl1pPr marL="0" indent="0" algn="ctr">
              <a:buNone/>
              <a:defRPr sz="2400" baseline="0">
                <a:solidFill>
                  <a:schemeClr val="tx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5" y="620712"/>
            <a:ext cx="11012486" cy="865187"/>
          </a:xfrm>
        </p:spPr>
        <p:txBody>
          <a:bodyPr/>
          <a:lstStyle>
            <a:lvl1pPr>
              <a:defRPr b="1">
                <a:solidFill>
                  <a:schemeClr val="tx1"/>
                </a:solidFill>
              </a:defRPr>
            </a:lvl1pPr>
          </a:lstStyle>
          <a:p>
            <a:pPr lvl="0"/>
            <a:r>
              <a:rPr lang="en-GB" dirty="0"/>
              <a:t>Click to add title</a:t>
            </a:r>
          </a:p>
        </p:txBody>
      </p:sp>
      <p:sp>
        <p:nvSpPr>
          <p:cNvPr id="3" name="Pladsholder til indhold 2"/>
          <p:cNvSpPr>
            <a:spLocks noGrp="1"/>
          </p:cNvSpPr>
          <p:nvPr>
            <p:ph sz="half" idx="1" hasCustomPrompt="1"/>
          </p:nvPr>
        </p:nvSpPr>
        <p:spPr>
          <a:xfrm>
            <a:off x="5783580" y="2097067"/>
            <a:ext cx="5817869" cy="4205308"/>
          </a:xfrm>
        </p:spPr>
        <p:txBody>
          <a:bodyPr vert="horz" lIns="0" tIns="0" rIns="0" bIns="0" rtlCol="0">
            <a:noAutofit/>
          </a:bodyPr>
          <a:lstStyle>
            <a:lvl1pPr>
              <a:defRPr lang="da-DK" sz="3600" b="1" dirty="0" smtClean="0">
                <a:solidFill>
                  <a:schemeClr val="tx1"/>
                </a:solidFill>
              </a:defRPr>
            </a:lvl1pPr>
            <a:lvl2pPr>
              <a:defRPr lang="da-DK" sz="3200" b="1" dirty="0" smtClean="0">
                <a:solidFill>
                  <a:schemeClr val="tx1"/>
                </a:solidFill>
              </a:defRPr>
            </a:lvl2pPr>
            <a:lvl3pPr>
              <a:defRPr lang="da-DK" sz="2400" b="1" dirty="0" smtClean="0">
                <a:solidFill>
                  <a:schemeClr val="tx1"/>
                </a:solidFill>
              </a:defRPr>
            </a:lvl3pPr>
            <a:lvl4pPr>
              <a:defRPr lang="da-DK" b="1" dirty="0" smtClean="0">
                <a:solidFill>
                  <a:schemeClr val="tx1"/>
                </a:solidFill>
              </a:defRPr>
            </a:lvl4pPr>
            <a:lvl5pPr>
              <a:defRPr lang="da-DK" b="1" dirty="0">
                <a:solidFill>
                  <a:schemeClr val="tx1"/>
                </a:solidFill>
              </a:defRPr>
            </a:lvl5pPr>
            <a:lvl6pPr>
              <a:defRPr b="1">
                <a:solidFill>
                  <a:schemeClr val="tx1"/>
                </a:solidFill>
              </a:defRPr>
            </a:lvl6pPr>
            <a:lvl7pPr>
              <a:defRPr b="1">
                <a:solidFill>
                  <a:schemeClr val="tx1"/>
                </a:solidFill>
              </a:defRPr>
            </a:lvl7pPr>
            <a:lvl8pPr>
              <a:defRPr b="1">
                <a:solidFill>
                  <a:schemeClr val="tx1"/>
                </a:solidFill>
              </a:defRPr>
            </a:lvl8pPr>
            <a:lvl9pPr>
              <a:defRPr b="1">
                <a:solidFill>
                  <a:schemeClr val="tx1"/>
                </a:solidFill>
              </a:defRPr>
            </a:lvl9pPr>
          </a:lstStyle>
          <a:p>
            <a:pPr lvl="0"/>
            <a:r>
              <a:rPr lang="en-GB" dirty="0"/>
              <a:t>Click to add text</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p:txBody>
      </p:sp>
      <p:sp>
        <p:nvSpPr>
          <p:cNvPr id="5" name="Pladsholder til dato 4"/>
          <p:cNvSpPr>
            <a:spLocks noGrp="1"/>
          </p:cNvSpPr>
          <p:nvPr>
            <p:ph type="dt" sz="half" idx="10"/>
          </p:nvPr>
        </p:nvSpPr>
        <p:spPr/>
        <p:txBody>
          <a:bodyPr/>
          <a:lstStyle/>
          <a:p>
            <a:fld id="{63DE9FA8-E54D-493A-950C-A26D83EF60ED}" type="datetime1">
              <a:rPr lang="en-GB" smtClean="0"/>
              <a:t>10/06/2025</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2960968685"/>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with text left">
    <p:bg>
      <p:bgPr>
        <a:solidFill>
          <a:schemeClr val="accent1"/>
        </a:solidFill>
        <a:effectLst/>
      </p:bgPr>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rot="496878">
            <a:off x="6504534" y="1615672"/>
            <a:ext cx="4653097" cy="4640373"/>
          </a:xfrm>
          <a:solidFill>
            <a:schemeClr val="bg1">
              <a:lumMod val="65000"/>
            </a:schemeClr>
          </a:solidFill>
          <a:ln w="146050" cap="flat">
            <a:solidFill>
              <a:schemeClr val="bg1"/>
            </a:solidFill>
            <a:miter lim="800000"/>
          </a:ln>
        </p:spPr>
        <p:txBody>
          <a:bodyPr lIns="0" tIns="1188000" rIns="0" anchor="ctr" anchorCtr="1"/>
          <a:lstStyle>
            <a:lvl1pPr marL="0" indent="0" algn="ctr">
              <a:buNone/>
              <a:defRPr sz="2400" b="0" baseline="0">
                <a:solidFill>
                  <a:schemeClr val="bg1"/>
                </a:solidFill>
                <a:sym typeface="Wingdings" panose="05000000000000000000" pitchFamily="2" charset="2"/>
              </a:defRPr>
            </a:lvl1pPr>
          </a:lstStyle>
          <a:p>
            <a:r>
              <a:rPr lang="en-GB" dirty="0"/>
              <a:t>Click icon to insert image</a:t>
            </a:r>
          </a:p>
        </p:txBody>
      </p:sp>
      <p:sp>
        <p:nvSpPr>
          <p:cNvPr id="5" name="Pladsholder til dato 4"/>
          <p:cNvSpPr>
            <a:spLocks noGrp="1"/>
          </p:cNvSpPr>
          <p:nvPr>
            <p:ph type="dt" sz="half" idx="10"/>
          </p:nvPr>
        </p:nvSpPr>
        <p:spPr/>
        <p:txBody>
          <a:bodyPr/>
          <a:lstStyle/>
          <a:p>
            <a:fld id="{332E75DB-2B5E-409C-8FC0-2D2B982DB462}" type="datetime1">
              <a:rPr lang="en-GB" smtClean="0"/>
              <a:t>10/06/2025</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9" name="Titel 1">
            <a:extLst>
              <a:ext uri="{FF2B5EF4-FFF2-40B4-BE49-F238E27FC236}">
                <a16:creationId xmlns:a16="http://schemas.microsoft.com/office/drawing/2014/main" id="{44AE573B-1000-D841-B8B4-F927523899D7}"/>
              </a:ext>
            </a:extLst>
          </p:cNvPr>
          <p:cNvSpPr>
            <a:spLocks noGrp="1"/>
          </p:cNvSpPr>
          <p:nvPr>
            <p:ph type="title" hasCustomPrompt="1"/>
          </p:nvPr>
        </p:nvSpPr>
        <p:spPr>
          <a:xfrm>
            <a:off x="588965" y="620712"/>
            <a:ext cx="11012486" cy="865187"/>
          </a:xfrm>
        </p:spPr>
        <p:txBody>
          <a:bodyPr/>
          <a:lstStyle>
            <a:lvl1pPr>
              <a:defRPr b="1">
                <a:solidFill>
                  <a:schemeClr val="bg1"/>
                </a:solidFill>
              </a:defRPr>
            </a:lvl1pPr>
          </a:lstStyle>
          <a:p>
            <a:pPr lvl="0"/>
            <a:r>
              <a:rPr lang="en-GB" dirty="0"/>
              <a:t>Click to add title</a:t>
            </a:r>
          </a:p>
        </p:txBody>
      </p:sp>
      <p:sp>
        <p:nvSpPr>
          <p:cNvPr id="11" name="Pladsholder til indhold 2">
            <a:extLst>
              <a:ext uri="{FF2B5EF4-FFF2-40B4-BE49-F238E27FC236}">
                <a16:creationId xmlns:a16="http://schemas.microsoft.com/office/drawing/2014/main" id="{9B691B69-65AA-9748-80BF-996C89344BB5}"/>
              </a:ext>
            </a:extLst>
          </p:cNvPr>
          <p:cNvSpPr>
            <a:spLocks noGrp="1"/>
          </p:cNvSpPr>
          <p:nvPr>
            <p:ph sz="half" idx="1" hasCustomPrompt="1"/>
          </p:nvPr>
        </p:nvSpPr>
        <p:spPr>
          <a:xfrm>
            <a:off x="588963" y="2097067"/>
            <a:ext cx="5818682" cy="4205308"/>
          </a:xfrm>
        </p:spPr>
        <p:txBody>
          <a:bodyPr vert="horz" lIns="0" tIns="0" rIns="0" bIns="0" rtlCol="0">
            <a:noAutofit/>
          </a:bodyPr>
          <a:lstStyle>
            <a:lvl1pPr>
              <a:defRPr lang="da-DK" sz="3600" b="1" dirty="0" smtClean="0">
                <a:solidFill>
                  <a:schemeClr val="bg1"/>
                </a:solidFill>
              </a:defRPr>
            </a:lvl1pPr>
            <a:lvl2pPr>
              <a:defRPr lang="da-DK" sz="3200" b="1" dirty="0" smtClean="0">
                <a:solidFill>
                  <a:schemeClr val="bg1"/>
                </a:solidFill>
              </a:defRPr>
            </a:lvl2pPr>
            <a:lvl3pPr>
              <a:defRPr lang="da-DK" sz="2400" b="1" dirty="0" smtClean="0">
                <a:solidFill>
                  <a:schemeClr val="bg1"/>
                </a:solidFill>
              </a:defRPr>
            </a:lvl3pPr>
            <a:lvl4pPr>
              <a:defRPr lang="da-DK" dirty="0" smtClean="0"/>
            </a:lvl4pPr>
            <a:lvl5pPr>
              <a:defRPr lang="da-DK" dirty="0"/>
            </a:lvl5pPr>
          </a:lstStyle>
          <a:p>
            <a:pPr lvl="0"/>
            <a:r>
              <a:rPr lang="en-GB" dirty="0"/>
              <a:t>Click to add text</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p:txBody>
      </p:sp>
    </p:spTree>
    <p:extLst>
      <p:ext uri="{BB962C8B-B14F-4D97-AF65-F5344CB8AC3E}">
        <p14:creationId xmlns:p14="http://schemas.microsoft.com/office/powerpoint/2010/main" val="14410657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image A">
    <p:bg>
      <p:bgRef idx="1001">
        <a:schemeClr val="bg1"/>
      </p:bgRef>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1" y="331200"/>
            <a:ext cx="12191999" cy="6526800"/>
          </a:xfrm>
          <a:solidFill>
            <a:schemeClr val="tx1">
              <a:lumMod val="75000"/>
            </a:schemeClr>
          </a:solidFill>
        </p:spPr>
        <p:txBody>
          <a:bodyPr lIns="0" tIns="1080000" rIns="0" anchor="ctr" anchorCtr="0"/>
          <a:lstStyle>
            <a:lvl1pPr marL="0" indent="0" algn="ctr">
              <a:buNone/>
              <a:defRPr sz="2400" b="0" i="0" baseline="0">
                <a:solidFill>
                  <a:schemeClr val="tx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5" y="756000"/>
            <a:ext cx="6822000" cy="1065828"/>
          </a:xfrm>
          <a:solidFill>
            <a:schemeClr val="accent1">
              <a:alpha val="99950"/>
            </a:schemeClr>
          </a:solidFill>
        </p:spPr>
        <p:txBody>
          <a:bodyPr wrap="square" lIns="252000" tIns="216000" rIns="252000" bIns="108000">
            <a:spAutoFit/>
          </a:bodyPr>
          <a:lstStyle>
            <a:lvl1pPr>
              <a:spcAft>
                <a:spcPts val="600"/>
              </a:spcAft>
              <a:defRPr sz="4800" b="1" spc="0" baseline="0">
                <a:solidFill>
                  <a:schemeClr val="tx1"/>
                </a:solidFill>
              </a:defRPr>
            </a:lvl1pPr>
          </a:lstStyle>
          <a:p>
            <a:r>
              <a:rPr lang="en-GB" dirty="0"/>
              <a:t>Click to add text</a:t>
            </a:r>
          </a:p>
        </p:txBody>
      </p:sp>
      <p:sp>
        <p:nvSpPr>
          <p:cNvPr id="5" name="Pladsholder til dato 4"/>
          <p:cNvSpPr>
            <a:spLocks noGrp="1"/>
          </p:cNvSpPr>
          <p:nvPr>
            <p:ph type="dt" sz="half" idx="10"/>
          </p:nvPr>
        </p:nvSpPr>
        <p:spPr/>
        <p:txBody>
          <a:bodyPr/>
          <a:lstStyle/>
          <a:p>
            <a:fld id="{6CF4B23F-D2DD-48E8-9BF4-5A16B27F8089}" type="datetime1">
              <a:rPr lang="en-GB" smtClean="0"/>
              <a:t>10/06/2025</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4" name="TextBox 1">
            <a:extLst>
              <a:ext uri="{FF2B5EF4-FFF2-40B4-BE49-F238E27FC236}">
                <a16:creationId xmlns:a16="http://schemas.microsoft.com/office/drawing/2014/main" id="{BC22F958-FB17-66E4-EB45-75E15E5E3F80}"/>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bg1"/>
                </a:solidFill>
                <a:latin typeface="Microsoft New Tai Lue"/>
              </a:rPr>
              <a:t>Highlight words </a:t>
            </a:r>
            <a:r>
              <a:rPr lang="en-GB" sz="1400" b="0" dirty="0">
                <a:solidFill>
                  <a:schemeClr val="bg1"/>
                </a:solidFill>
                <a:latin typeface="Microsoft New Tai Lue"/>
              </a:rPr>
              <a:t>in headline using </a:t>
            </a:r>
            <a:r>
              <a:rPr lang="en-GB" sz="1400" b="1" dirty="0">
                <a:solidFill>
                  <a:schemeClr val="bg1"/>
                </a:solidFill>
                <a:latin typeface="Microsoft New Tai Lue"/>
              </a:rPr>
              <a:t>bold   </a:t>
            </a:r>
            <a:endParaRPr lang="en-GB" sz="1400" b="0" dirty="0">
              <a:solidFill>
                <a:schemeClr val="bg1"/>
              </a:solidFill>
              <a:latin typeface="Microsoft New Tai Lue"/>
            </a:endParaRPr>
          </a:p>
        </p:txBody>
      </p:sp>
    </p:spTree>
    <p:extLst>
      <p:ext uri="{BB962C8B-B14F-4D97-AF65-F5344CB8AC3E}">
        <p14:creationId xmlns:p14="http://schemas.microsoft.com/office/powerpoint/2010/main" val="1317485895"/>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image B">
    <p:bg>
      <p:bgRef idx="1001">
        <a:schemeClr val="bg1"/>
      </p:bgRef>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0" y="331200"/>
            <a:ext cx="12191999" cy="6526800"/>
          </a:xfrm>
          <a:solidFill>
            <a:schemeClr val="tx1">
              <a:lumMod val="75000"/>
            </a:schemeClr>
          </a:solidFill>
        </p:spPr>
        <p:txBody>
          <a:bodyPr lIns="0" tIns="2628000" rIns="0" anchor="t" anchorCtr="0"/>
          <a:lstStyle>
            <a:lvl1pPr marL="0" indent="0" algn="ctr">
              <a:buNone/>
              <a:defRPr sz="2400" b="0" i="0" baseline="0">
                <a:solidFill>
                  <a:schemeClr val="tx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1" y="4962214"/>
            <a:ext cx="4173870" cy="1340161"/>
          </a:xfrm>
          <a:solidFill>
            <a:schemeClr val="accent4">
              <a:alpha val="99950"/>
            </a:schemeClr>
          </a:solidFill>
        </p:spPr>
        <p:txBody>
          <a:bodyPr wrap="square" lIns="252000" tIns="108000" rIns="252000" bIns="0" anchor="t" anchorCtr="0">
            <a:spAutoFit/>
          </a:bodyPr>
          <a:lstStyle>
            <a:lvl1pPr>
              <a:defRPr sz="4000" b="1" spc="0" baseline="0">
                <a:solidFill>
                  <a:schemeClr val="tx1"/>
                </a:solidFill>
              </a:defRPr>
            </a:lvl1pPr>
          </a:lstStyle>
          <a:p>
            <a:r>
              <a:rPr lang="en-GB" dirty="0"/>
              <a:t>Click to add text</a:t>
            </a:r>
          </a:p>
        </p:txBody>
      </p:sp>
      <p:sp>
        <p:nvSpPr>
          <p:cNvPr id="5" name="Pladsholder til dato 4"/>
          <p:cNvSpPr>
            <a:spLocks noGrp="1"/>
          </p:cNvSpPr>
          <p:nvPr>
            <p:ph type="dt" sz="half" idx="10"/>
          </p:nvPr>
        </p:nvSpPr>
        <p:spPr/>
        <p:txBody>
          <a:bodyPr/>
          <a:lstStyle/>
          <a:p>
            <a:fld id="{F4D4ABFD-D71B-4969-865D-BE61EFACFEB1}" type="datetime1">
              <a:rPr lang="en-GB" smtClean="0"/>
              <a:t>10/06/2025</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3" name="TextBox 1">
            <a:extLst>
              <a:ext uri="{FF2B5EF4-FFF2-40B4-BE49-F238E27FC236}">
                <a16:creationId xmlns:a16="http://schemas.microsoft.com/office/drawing/2014/main" id="{E6BCCAFF-7E95-0536-8297-4959B0CA01D7}"/>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bg1"/>
                </a:solidFill>
                <a:latin typeface="Microsoft New Tai Lue"/>
              </a:rPr>
              <a:t>Highlight words </a:t>
            </a:r>
            <a:r>
              <a:rPr lang="en-GB" sz="1400" b="0" dirty="0">
                <a:solidFill>
                  <a:schemeClr val="bg1"/>
                </a:solidFill>
                <a:latin typeface="Microsoft New Tai Lue"/>
              </a:rPr>
              <a:t>in headline using </a:t>
            </a:r>
            <a:r>
              <a:rPr lang="en-GB" sz="1400" b="1" dirty="0">
                <a:solidFill>
                  <a:schemeClr val="bg1"/>
                </a:solidFill>
                <a:latin typeface="Microsoft New Tai Lue"/>
              </a:rPr>
              <a:t>bold   </a:t>
            </a:r>
            <a:endParaRPr lang="en-GB" sz="1400" b="0" dirty="0">
              <a:solidFill>
                <a:schemeClr val="bg1"/>
              </a:solidFill>
              <a:latin typeface="Microsoft New Tai Lue"/>
            </a:endParaRPr>
          </a:p>
        </p:txBody>
      </p:sp>
    </p:spTree>
    <p:extLst>
      <p:ext uri="{BB962C8B-B14F-4D97-AF65-F5344CB8AC3E}">
        <p14:creationId xmlns:p14="http://schemas.microsoft.com/office/powerpoint/2010/main" val="3200445437"/>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image C">
    <p:bg>
      <p:bgRef idx="1001">
        <a:schemeClr val="bg1"/>
      </p:bgRef>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0" y="331200"/>
            <a:ext cx="12191999" cy="6526800"/>
          </a:xfrm>
          <a:solidFill>
            <a:schemeClr val="tx1">
              <a:lumMod val="75000"/>
            </a:schemeClr>
          </a:solidFill>
        </p:spPr>
        <p:txBody>
          <a:bodyPr lIns="0" tIns="2628000" rIns="0" anchor="t" anchorCtr="0"/>
          <a:lstStyle>
            <a:lvl1pPr marL="0" indent="0" algn="ctr">
              <a:buNone/>
              <a:defRPr sz="2400" b="0" i="0" baseline="0">
                <a:solidFill>
                  <a:schemeClr val="tx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4779450" y="4497883"/>
            <a:ext cx="6822000" cy="1065828"/>
          </a:xfrm>
          <a:solidFill>
            <a:schemeClr val="bg1">
              <a:alpha val="99950"/>
            </a:schemeClr>
          </a:solidFill>
        </p:spPr>
        <p:txBody>
          <a:bodyPr wrap="square" lIns="252000" tIns="216000" rIns="252000" bIns="108000">
            <a:spAutoFit/>
          </a:bodyPr>
          <a:lstStyle>
            <a:lvl1pPr>
              <a:defRPr sz="4800" b="1" spc="0" baseline="0">
                <a:solidFill>
                  <a:schemeClr val="tx1"/>
                </a:solidFill>
              </a:defRPr>
            </a:lvl1pPr>
          </a:lstStyle>
          <a:p>
            <a:r>
              <a:rPr lang="en-GB" dirty="0"/>
              <a:t>Click to add text</a:t>
            </a:r>
          </a:p>
        </p:txBody>
      </p:sp>
      <p:sp>
        <p:nvSpPr>
          <p:cNvPr id="5" name="Pladsholder til dato 4"/>
          <p:cNvSpPr>
            <a:spLocks noGrp="1"/>
          </p:cNvSpPr>
          <p:nvPr>
            <p:ph type="dt" sz="half" idx="10"/>
          </p:nvPr>
        </p:nvSpPr>
        <p:spPr/>
        <p:txBody>
          <a:bodyPr/>
          <a:lstStyle/>
          <a:p>
            <a:fld id="{6C296259-60B0-41F8-B23E-03879AF8B128}" type="datetime1">
              <a:rPr lang="en-GB" smtClean="0"/>
              <a:t>10/06/2025</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4" name="TextBox 1">
            <a:extLst>
              <a:ext uri="{FF2B5EF4-FFF2-40B4-BE49-F238E27FC236}">
                <a16:creationId xmlns:a16="http://schemas.microsoft.com/office/drawing/2014/main" id="{DA49A202-D2D5-25B6-2F32-60A741CCF725}"/>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bg1"/>
                </a:solidFill>
                <a:latin typeface="Microsoft New Tai Lue"/>
              </a:rPr>
              <a:t>Highlight words </a:t>
            </a:r>
            <a:r>
              <a:rPr lang="en-GB" sz="1400" b="0" dirty="0">
                <a:solidFill>
                  <a:schemeClr val="bg1"/>
                </a:solidFill>
                <a:latin typeface="Microsoft New Tai Lue"/>
              </a:rPr>
              <a:t>in headline using </a:t>
            </a:r>
            <a:r>
              <a:rPr lang="en-GB" sz="1400" b="1" dirty="0">
                <a:solidFill>
                  <a:schemeClr val="bg1"/>
                </a:solidFill>
                <a:latin typeface="Microsoft New Tai Lue"/>
              </a:rPr>
              <a:t>bold   </a:t>
            </a:r>
            <a:endParaRPr lang="en-GB" sz="1400" b="0" dirty="0">
              <a:solidFill>
                <a:schemeClr val="bg1"/>
              </a:solidFill>
              <a:latin typeface="Microsoft New Tai Lue"/>
            </a:endParaRPr>
          </a:p>
        </p:txBody>
      </p:sp>
    </p:spTree>
    <p:extLst>
      <p:ext uri="{BB962C8B-B14F-4D97-AF65-F5344CB8AC3E}">
        <p14:creationId xmlns:p14="http://schemas.microsoft.com/office/powerpoint/2010/main" val="2021185923"/>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image D">
    <p:bg>
      <p:bgRef idx="1001">
        <a:schemeClr val="bg1"/>
      </p:bgRef>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0" y="331200"/>
            <a:ext cx="12191999" cy="6526800"/>
          </a:xfrm>
          <a:solidFill>
            <a:schemeClr val="tx1">
              <a:lumMod val="75000"/>
            </a:schemeClr>
          </a:solidFill>
        </p:spPr>
        <p:txBody>
          <a:bodyPr lIns="0" tIns="1080000" rIns="0" anchor="ctr" anchorCtr="0"/>
          <a:lstStyle>
            <a:lvl1pPr marL="0" indent="0" algn="ctr">
              <a:buNone/>
              <a:defRPr sz="2400" b="0" i="0" baseline="0">
                <a:solidFill>
                  <a:schemeClr val="tx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3" y="1017402"/>
            <a:ext cx="11012487" cy="917513"/>
          </a:xfrm>
          <a:solidFill>
            <a:schemeClr val="bg2">
              <a:alpha val="99950"/>
            </a:schemeClr>
          </a:solidFill>
        </p:spPr>
        <p:txBody>
          <a:bodyPr wrap="square" lIns="180000" tIns="180000" rIns="180000" bIns="180000">
            <a:spAutoFit/>
          </a:bodyPr>
          <a:lstStyle>
            <a:lvl1pPr>
              <a:defRPr sz="3600" b="1" spc="0" baseline="0">
                <a:solidFill>
                  <a:schemeClr val="tx1"/>
                </a:solidFill>
              </a:defRPr>
            </a:lvl1pPr>
          </a:lstStyle>
          <a:p>
            <a:r>
              <a:rPr lang="en-GB" dirty="0"/>
              <a:t>Click to add text</a:t>
            </a:r>
          </a:p>
        </p:txBody>
      </p:sp>
      <p:sp>
        <p:nvSpPr>
          <p:cNvPr id="5" name="Pladsholder til dato 4"/>
          <p:cNvSpPr>
            <a:spLocks noGrp="1"/>
          </p:cNvSpPr>
          <p:nvPr>
            <p:ph type="dt" sz="half" idx="10"/>
          </p:nvPr>
        </p:nvSpPr>
        <p:spPr/>
        <p:txBody>
          <a:bodyPr/>
          <a:lstStyle/>
          <a:p>
            <a:fld id="{76421B61-E90A-4509-982D-17B7609DCAFC}" type="datetime1">
              <a:rPr lang="en-GB" smtClean="0"/>
              <a:t>10/06/2025</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4" name="TextBox 1">
            <a:extLst>
              <a:ext uri="{FF2B5EF4-FFF2-40B4-BE49-F238E27FC236}">
                <a16:creationId xmlns:a16="http://schemas.microsoft.com/office/drawing/2014/main" id="{342F60A0-C020-A529-4A95-65C8AC9FA2C2}"/>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bg1"/>
                </a:solidFill>
                <a:latin typeface="Microsoft New Tai Lue"/>
              </a:rPr>
              <a:t>Highlight words </a:t>
            </a:r>
            <a:r>
              <a:rPr lang="en-GB" sz="1400" b="0" dirty="0">
                <a:solidFill>
                  <a:schemeClr val="bg1"/>
                </a:solidFill>
                <a:latin typeface="Microsoft New Tai Lue"/>
              </a:rPr>
              <a:t>in headline using </a:t>
            </a:r>
            <a:r>
              <a:rPr lang="en-GB" sz="1400" b="1" dirty="0">
                <a:solidFill>
                  <a:schemeClr val="bg1"/>
                </a:solidFill>
                <a:latin typeface="Microsoft New Tai Lue"/>
              </a:rPr>
              <a:t>bold   </a:t>
            </a:r>
            <a:endParaRPr lang="en-GB" sz="1400" b="0" dirty="0">
              <a:solidFill>
                <a:schemeClr val="bg1"/>
              </a:solidFill>
              <a:latin typeface="Microsoft New Tai Lue"/>
            </a:endParaRPr>
          </a:p>
        </p:txBody>
      </p:sp>
    </p:spTree>
    <p:extLst>
      <p:ext uri="{BB962C8B-B14F-4D97-AF65-F5344CB8AC3E}">
        <p14:creationId xmlns:p14="http://schemas.microsoft.com/office/powerpoint/2010/main" val="1717169259"/>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image E">
    <p:bg>
      <p:bgRef idx="1001">
        <a:schemeClr val="bg1"/>
      </p:bgRef>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0" y="331200"/>
            <a:ext cx="12191999" cy="6526800"/>
          </a:xfrm>
          <a:solidFill>
            <a:schemeClr val="tx1">
              <a:lumMod val="75000"/>
            </a:schemeClr>
          </a:solidFill>
        </p:spPr>
        <p:txBody>
          <a:bodyPr lIns="0" tIns="2628000" rIns="0" anchor="t" anchorCtr="0"/>
          <a:lstStyle>
            <a:lvl1pPr marL="0" indent="0" algn="ctr">
              <a:buNone/>
              <a:defRPr sz="2400" b="0" i="0" baseline="0">
                <a:solidFill>
                  <a:schemeClr val="tx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3" y="4161995"/>
            <a:ext cx="11012487" cy="2140380"/>
          </a:xfrm>
          <a:solidFill>
            <a:schemeClr val="bg1">
              <a:alpha val="46000"/>
            </a:schemeClr>
          </a:solidFill>
        </p:spPr>
        <p:txBody>
          <a:bodyPr wrap="square" lIns="252000" tIns="108000" rIns="252000" bIns="0">
            <a:spAutoFit/>
          </a:bodyPr>
          <a:lstStyle>
            <a:lvl1pPr algn="ctr">
              <a:defRPr sz="6600" b="1" cap="all" spc="0" baseline="0">
                <a:solidFill>
                  <a:schemeClr val="tx1"/>
                </a:solidFill>
              </a:defRPr>
            </a:lvl1pPr>
          </a:lstStyle>
          <a:p>
            <a:r>
              <a:rPr lang="en-GB" dirty="0"/>
              <a:t>Click to add          text...</a:t>
            </a:r>
          </a:p>
        </p:txBody>
      </p:sp>
      <p:sp>
        <p:nvSpPr>
          <p:cNvPr id="5" name="Pladsholder til dato 4"/>
          <p:cNvSpPr>
            <a:spLocks noGrp="1"/>
          </p:cNvSpPr>
          <p:nvPr>
            <p:ph type="dt" sz="half" idx="10"/>
          </p:nvPr>
        </p:nvSpPr>
        <p:spPr/>
        <p:txBody>
          <a:bodyPr/>
          <a:lstStyle/>
          <a:p>
            <a:fld id="{87C7D9F9-77E6-47D7-87E1-D34E0FE14055}" type="datetime1">
              <a:rPr lang="en-GB" smtClean="0"/>
              <a:t>10/06/2025</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3" name="TextBox 1">
            <a:extLst>
              <a:ext uri="{FF2B5EF4-FFF2-40B4-BE49-F238E27FC236}">
                <a16:creationId xmlns:a16="http://schemas.microsoft.com/office/drawing/2014/main" id="{0AC6CF46-91DC-976D-9F2D-0F1B85D185F4}"/>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bg1"/>
                </a:solidFill>
                <a:latin typeface="Microsoft New Tai Lue"/>
              </a:rPr>
              <a:t>Highlight words </a:t>
            </a:r>
            <a:r>
              <a:rPr lang="en-GB" sz="1400" b="0" dirty="0">
                <a:solidFill>
                  <a:schemeClr val="bg1"/>
                </a:solidFill>
                <a:latin typeface="Microsoft New Tai Lue"/>
              </a:rPr>
              <a:t>in headline using </a:t>
            </a:r>
            <a:r>
              <a:rPr lang="en-GB" sz="1400" b="1" dirty="0">
                <a:solidFill>
                  <a:schemeClr val="bg1"/>
                </a:solidFill>
                <a:latin typeface="Microsoft New Tai Lue"/>
              </a:rPr>
              <a:t>bold   </a:t>
            </a:r>
            <a:endParaRPr lang="en-GB" sz="1400" b="0" dirty="0">
              <a:solidFill>
                <a:schemeClr val="bg1"/>
              </a:solidFill>
              <a:latin typeface="Microsoft New Tai Lue"/>
            </a:endParaRPr>
          </a:p>
        </p:txBody>
      </p:sp>
    </p:spTree>
    <p:extLst>
      <p:ext uri="{BB962C8B-B14F-4D97-AF65-F5344CB8AC3E}">
        <p14:creationId xmlns:p14="http://schemas.microsoft.com/office/powerpoint/2010/main" val="573279729"/>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estions and comments">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0FF4F086-E1C5-43EA-9D0F-840DC1D2F32D}" type="datetime1">
              <a:rPr lang="en-GB" smtClean="0"/>
              <a:t>10/06/2025</a:t>
            </a:fld>
            <a:endParaRPr lang="en-GB" dirty="0"/>
          </a:p>
        </p:txBody>
      </p:sp>
      <p:sp>
        <p:nvSpPr>
          <p:cNvPr id="7" name="?">
            <a:extLst>
              <a:ext uri="{FF2B5EF4-FFF2-40B4-BE49-F238E27FC236}">
                <a16:creationId xmlns:a16="http://schemas.microsoft.com/office/drawing/2014/main" id="{C9382B17-B390-C8C0-F5F8-7665434C718C}"/>
              </a:ext>
            </a:extLst>
          </p:cNvPr>
          <p:cNvSpPr/>
          <p:nvPr userDrawn="1"/>
        </p:nvSpPr>
        <p:spPr>
          <a:xfrm>
            <a:off x="3642413" y="900524"/>
            <a:ext cx="4787900" cy="5558804"/>
          </a:xfrm>
          <a:prstGeom prst="rect">
            <a:avLst/>
          </a:prstGeom>
        </p:spPr>
        <p:txBody>
          <a:bodyPr wrap="square" rtlCol="0" anchor="t" anchorCtr="0">
            <a:noAutofit/>
          </a:bodyPr>
          <a:lstStyle/>
          <a:p>
            <a:pPr algn="ctr">
              <a:lnSpc>
                <a:spcPct val="83000"/>
              </a:lnSpc>
            </a:pPr>
            <a:r>
              <a:rPr lang="en-GB" sz="59500" b="1" dirty="0">
                <a:solidFill>
                  <a:schemeClr val="tx1">
                    <a:alpha val="14559"/>
                  </a:schemeClr>
                </a:solidFill>
              </a:rPr>
              <a:t>?</a:t>
            </a:r>
          </a:p>
        </p:txBody>
      </p:sp>
      <p:sp>
        <p:nvSpPr>
          <p:cNvPr id="3" name="Title 2">
            <a:extLst>
              <a:ext uri="{FF2B5EF4-FFF2-40B4-BE49-F238E27FC236}">
                <a16:creationId xmlns:a16="http://schemas.microsoft.com/office/drawing/2014/main" id="{2E0714F6-6F11-9826-9767-37567B1EC5DC}"/>
              </a:ext>
            </a:extLst>
          </p:cNvPr>
          <p:cNvSpPr>
            <a:spLocks noGrp="1"/>
          </p:cNvSpPr>
          <p:nvPr>
            <p:ph type="title" hasCustomPrompt="1"/>
          </p:nvPr>
        </p:nvSpPr>
        <p:spPr>
          <a:xfrm>
            <a:off x="2139732" y="1628776"/>
            <a:ext cx="9461718" cy="3999626"/>
          </a:xfrm>
        </p:spPr>
        <p:txBody>
          <a:bodyPr anchor="ctr" anchorCtr="0"/>
          <a:lstStyle>
            <a:lvl1pPr>
              <a:lnSpc>
                <a:spcPct val="83000"/>
              </a:lnSpc>
              <a:defRPr sz="9600" b="1">
                <a:solidFill>
                  <a:schemeClr val="bg1"/>
                </a:solidFill>
              </a:defRPr>
            </a:lvl1pPr>
          </a:lstStyle>
          <a:p>
            <a:r>
              <a:rPr lang="en-GB" dirty="0"/>
              <a:t>Click to add text</a:t>
            </a:r>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2" name="TextBox 1">
            <a:extLst>
              <a:ext uri="{FF2B5EF4-FFF2-40B4-BE49-F238E27FC236}">
                <a16:creationId xmlns:a16="http://schemas.microsoft.com/office/drawing/2014/main" id="{01861DB2-11FB-99E1-B80B-1463133B9A24}"/>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tx1"/>
                </a:solidFill>
                <a:latin typeface="Microsoft New Tai Lue"/>
              </a:rPr>
              <a:t>Highlight words </a:t>
            </a:r>
            <a:r>
              <a:rPr lang="en-GB" sz="1400" b="0" dirty="0">
                <a:solidFill>
                  <a:schemeClr val="tx1"/>
                </a:solidFill>
                <a:latin typeface="Microsoft New Tai Lue"/>
              </a:rPr>
              <a:t>in headline using </a:t>
            </a:r>
            <a:r>
              <a:rPr lang="en-GB" sz="1400" b="1" dirty="0">
                <a:solidFill>
                  <a:schemeClr val="tx1"/>
                </a:solidFill>
                <a:latin typeface="Microsoft New Tai Lue"/>
              </a:rPr>
              <a:t>bold   </a:t>
            </a:r>
            <a:endParaRPr lang="en-GB" sz="1400" b="0" dirty="0">
              <a:solidFill>
                <a:schemeClr val="tx1"/>
              </a:solidFill>
              <a:latin typeface="Microsoft New Tai Lue"/>
            </a:endParaRPr>
          </a:p>
        </p:txBody>
      </p:sp>
    </p:spTree>
    <p:extLst>
      <p:ext uri="{BB962C8B-B14F-4D97-AF65-F5344CB8AC3E}">
        <p14:creationId xmlns:p14="http://schemas.microsoft.com/office/powerpoint/2010/main" val="3027284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image small righ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1080000" tIns="0" rIns="6408000" anchor="ctr" anchorCtr="0"/>
          <a:lstStyle>
            <a:lvl1pPr marL="0" indent="0" algn="r">
              <a:buNone/>
              <a:defRPr sz="2400" b="1" i="0" baseline="0">
                <a:solidFill>
                  <a:schemeClr val="bg1"/>
                </a:solidFill>
                <a:sym typeface="Wingdings" panose="05000000000000000000" pitchFamily="2" charset="2"/>
              </a:defRPr>
            </a:lvl1pPr>
          </a:lstStyle>
          <a:p>
            <a:r>
              <a:rPr lang="en-GB" dirty="0"/>
              <a:t>Click icon to insert image  </a:t>
            </a:r>
          </a:p>
        </p:txBody>
      </p:sp>
      <p:sp>
        <p:nvSpPr>
          <p:cNvPr id="11" name="Titel 2">
            <a:extLst>
              <a:ext uri="{FF2B5EF4-FFF2-40B4-BE49-F238E27FC236}">
                <a16:creationId xmlns:a16="http://schemas.microsoft.com/office/drawing/2014/main" id="{A35AA5B6-111C-4735-AFC4-EBC2CB1BF4A3}"/>
              </a:ext>
            </a:extLst>
          </p:cNvPr>
          <p:cNvSpPr>
            <a:spLocks noGrp="1"/>
          </p:cNvSpPr>
          <p:nvPr>
            <p:ph type="ctrTitle"/>
          </p:nvPr>
        </p:nvSpPr>
        <p:spPr>
          <a:xfrm>
            <a:off x="6243638" y="2271092"/>
            <a:ext cx="5948362" cy="3895200"/>
          </a:xfrm>
          <a:blipFill>
            <a:blip r:embed="rId3"/>
            <a:stretch>
              <a:fillRect/>
            </a:stretch>
          </a:blipFill>
        </p:spPr>
        <p:txBody>
          <a:bodyPr lIns="360000" tIns="468000" rIns="540000" bIns="2448000" anchor="b" anchorCtr="0">
            <a:noAutofit/>
          </a:bodyPr>
          <a:lstStyle>
            <a:lvl1pPr algn="l">
              <a:lnSpc>
                <a:spcPts val="4000"/>
              </a:lnSpc>
              <a:defRPr sz="3600">
                <a:solidFill>
                  <a:schemeClr val="bg1"/>
                </a:solidFill>
              </a:defRPr>
            </a:lvl1pPr>
          </a:lstStyle>
          <a:p>
            <a:r>
              <a:rPr lang="en-GB"/>
              <a:t>Click to edit Master title style</a:t>
            </a:r>
            <a:endParaRPr lang="en-GB" dirty="0"/>
          </a:p>
        </p:txBody>
      </p:sp>
      <p:sp>
        <p:nvSpPr>
          <p:cNvPr id="10" name="Titel 1"/>
          <p:cNvSpPr>
            <a:spLocks noGrp="1"/>
          </p:cNvSpPr>
          <p:nvPr>
            <p:ph type="body" sz="quarter" idx="15" hasCustomPrompt="1"/>
          </p:nvPr>
        </p:nvSpPr>
        <p:spPr>
          <a:xfrm>
            <a:off x="6622258" y="2610941"/>
            <a:ext cx="4962920" cy="1109335"/>
          </a:xfrm>
        </p:spPr>
        <p:txBody>
          <a:bodyPr rIns="0">
            <a:noAutofit/>
          </a:bodyPr>
          <a:lstStyle>
            <a:lvl1pPr marL="0" indent="0">
              <a:lnSpc>
                <a:spcPct val="100000"/>
              </a:lnSpc>
              <a:spcBef>
                <a:spcPts val="0"/>
              </a:spcBef>
              <a:buNone/>
              <a:defRPr sz="3600" b="0" i="0" baseline="0">
                <a:solidFill>
                  <a:schemeClr val="accent1"/>
                </a:solidFill>
                <a:latin typeface="+mj-lt"/>
              </a:defRPr>
            </a:lvl1pPr>
          </a:lstStyle>
          <a:p>
            <a:pPr lvl="0"/>
            <a:r>
              <a:rPr lang="en-GB" dirty="0"/>
              <a:t>Click to add title</a:t>
            </a:r>
          </a:p>
        </p:txBody>
      </p:sp>
      <p:sp>
        <p:nvSpPr>
          <p:cNvPr id="9" name="Pladsholder til tekst 14"/>
          <p:cNvSpPr>
            <a:spLocks noGrp="1"/>
          </p:cNvSpPr>
          <p:nvPr>
            <p:ph type="body" sz="quarter" idx="13" hasCustomPrompt="1"/>
          </p:nvPr>
        </p:nvSpPr>
        <p:spPr>
          <a:xfrm>
            <a:off x="6622257" y="4053600"/>
            <a:ext cx="4979193" cy="899766"/>
          </a:xfrm>
        </p:spPr>
        <p:txBody>
          <a:bodyPr r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0" i="0" baseline="0"/>
            </a:lvl1pPr>
          </a:lstStyle>
          <a:p>
            <a:pPr lvl="0"/>
            <a:r>
              <a:rPr lang="en-GB" dirty="0"/>
              <a:t>Name of speaker, UCPH unit, place and date</a:t>
            </a:r>
          </a:p>
        </p:txBody>
      </p:sp>
      <p:sp>
        <p:nvSpPr>
          <p:cNvPr id="4" name="Pladsholder til dato 3"/>
          <p:cNvSpPr>
            <a:spLocks noGrp="1"/>
          </p:cNvSpPr>
          <p:nvPr>
            <p:ph type="dt" sz="half" idx="10"/>
          </p:nvPr>
        </p:nvSpPr>
        <p:spPr>
          <a:xfrm>
            <a:off x="0" y="6858000"/>
            <a:ext cx="0" cy="0"/>
          </a:xfrm>
        </p:spPr>
        <p:txBody>
          <a:bodyPr/>
          <a:lstStyle>
            <a:lvl1pPr>
              <a:defRPr sz="100">
                <a:noFill/>
              </a:defRPr>
            </a:lvl1pPr>
          </a:lstStyle>
          <a:p>
            <a:fld id="{EE5D6712-EFD8-47DA-8501-728D88BC8776}" type="datetime1">
              <a:rPr lang="en-GB" smtClean="0"/>
              <a:t>10/06/2025</a:t>
            </a:fld>
            <a:endParaRPr lang="en-GB" dirty="0"/>
          </a:p>
        </p:txBody>
      </p:sp>
      <p:sp>
        <p:nvSpPr>
          <p:cNvPr id="5" name="Pladsholder til sidefod 4"/>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6" name="Pladsholder til slidenummer 5"/>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6296796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User guide">
    <p:spTree>
      <p:nvGrpSpPr>
        <p:cNvPr id="1" name=""/>
        <p:cNvGrpSpPr/>
        <p:nvPr/>
      </p:nvGrpSpPr>
      <p:grpSpPr>
        <a:xfrm>
          <a:off x="0" y="0"/>
          <a:ext cx="0" cy="0"/>
          <a:chOff x="0" y="0"/>
          <a:chExt cx="0" cy="0"/>
        </a:xfrm>
      </p:grpSpPr>
      <p:sp>
        <p:nvSpPr>
          <p:cNvPr id="22" name="Pladsholder til dato 3" hidden="1">
            <a:extLst>
              <a:ext uri="{FF2B5EF4-FFF2-40B4-BE49-F238E27FC236}">
                <a16:creationId xmlns:a16="http://schemas.microsoft.com/office/drawing/2014/main" id="{79C6BA40-0A49-7673-45A9-7C4D3541BA07}"/>
              </a:ext>
            </a:extLst>
          </p:cNvPr>
          <p:cNvSpPr>
            <a:spLocks noGrp="1"/>
          </p:cNvSpPr>
          <p:nvPr>
            <p:ph type="dt" sz="half" idx="10"/>
          </p:nvPr>
        </p:nvSpPr>
        <p:spPr>
          <a:xfrm>
            <a:off x="0" y="6858000"/>
            <a:ext cx="0" cy="0"/>
          </a:xfrm>
        </p:spPr>
        <p:txBody>
          <a:bodyPr/>
          <a:lstStyle>
            <a:lvl1pPr>
              <a:defRPr sz="100">
                <a:noFill/>
              </a:defRPr>
            </a:lvl1pPr>
          </a:lstStyle>
          <a:p>
            <a:fld id="{89F1826C-E720-451F-AF74-E70F8750FDAF}" type="datetime1">
              <a:rPr lang="en-GB" smtClean="0"/>
              <a:t>10/06/2025</a:t>
            </a:fld>
            <a:endParaRPr lang="en-GB" dirty="0"/>
          </a:p>
        </p:txBody>
      </p:sp>
      <p:sp>
        <p:nvSpPr>
          <p:cNvPr id="23" name="Pladsholder til sidefod 4" hidden="1">
            <a:extLst>
              <a:ext uri="{FF2B5EF4-FFF2-40B4-BE49-F238E27FC236}">
                <a16:creationId xmlns:a16="http://schemas.microsoft.com/office/drawing/2014/main" id="{F4D4719E-1E3F-B75D-AF75-C575C79D6C77}"/>
              </a:ext>
            </a:extLst>
          </p:cNvPr>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24" name="Pladsholder til slidenummer 5" hidden="1">
            <a:extLst>
              <a:ext uri="{FF2B5EF4-FFF2-40B4-BE49-F238E27FC236}">
                <a16:creationId xmlns:a16="http://schemas.microsoft.com/office/drawing/2014/main" id="{9434FDBC-E923-AFC0-E942-C956724548D0}"/>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
        <p:nvSpPr>
          <p:cNvPr id="2" name="Title 1">
            <a:extLst>
              <a:ext uri="{FF2B5EF4-FFF2-40B4-BE49-F238E27FC236}">
                <a16:creationId xmlns:a16="http://schemas.microsoft.com/office/drawing/2014/main" id="{C4994A88-BF4A-BF39-B835-B0C753B4C19A}"/>
              </a:ext>
            </a:extLst>
          </p:cNvPr>
          <p:cNvSpPr txBox="1">
            <a:spLocks/>
          </p:cNvSpPr>
          <p:nvPr userDrawn="1"/>
        </p:nvSpPr>
        <p:spPr>
          <a:xfrm>
            <a:off x="588964" y="613649"/>
            <a:ext cx="11012486" cy="879921"/>
          </a:xfrm>
          <a:prstGeom prst="rect">
            <a:avLst/>
          </a:prstGeom>
        </p:spPr>
        <p:txBody>
          <a:bodyPr vert="horz" lIns="0" tIns="0" rIns="0" bIns="0" rtlCol="0" anchor="t" anchorCtr="0">
            <a:noAutofit/>
          </a:bodyPr>
          <a:lstStyle>
            <a:lvl1pPr>
              <a:lnSpc>
                <a:spcPct val="100000"/>
              </a:lnSpc>
              <a:spcBef>
                <a:spcPct val="0"/>
              </a:spcBef>
              <a:buNone/>
              <a:defRPr sz="3200">
                <a:solidFill>
                  <a:schemeClr val="bg1"/>
                </a:solidFill>
                <a:latin typeface="+mj-lt"/>
                <a:ea typeface="+mj-ea"/>
                <a:cs typeface="+mj-cs"/>
              </a:defRPr>
            </a:lvl1pPr>
          </a:lstStyle>
          <a:p>
            <a:pPr lvl="0"/>
            <a:r>
              <a:rPr lang="en-GB" sz="3000" dirty="0">
                <a:solidFill>
                  <a:schemeClr val="tx1"/>
                </a:solidFill>
              </a:rPr>
              <a:t>User guide </a:t>
            </a:r>
            <a:r>
              <a:rPr lang="en-GB" sz="1800" dirty="0">
                <a:solidFill>
                  <a:schemeClr val="tx1"/>
                </a:solidFill>
              </a:rPr>
              <a:t>– delete before use</a:t>
            </a:r>
          </a:p>
        </p:txBody>
      </p:sp>
      <p:sp>
        <p:nvSpPr>
          <p:cNvPr id="18" name="Text Box 48">
            <a:extLst>
              <a:ext uri="{FF2B5EF4-FFF2-40B4-BE49-F238E27FC236}">
                <a16:creationId xmlns:a16="http://schemas.microsoft.com/office/drawing/2014/main" id="{91151374-92CC-87E1-F9AB-1D43CA0CBE4F}"/>
              </a:ext>
            </a:extLst>
          </p:cNvPr>
          <p:cNvSpPr txBox="1">
            <a:spLocks noChangeArrowheads="1"/>
          </p:cNvSpPr>
          <p:nvPr userDrawn="1"/>
        </p:nvSpPr>
        <p:spPr bwMode="auto">
          <a:xfrm>
            <a:off x="587376" y="1640495"/>
            <a:ext cx="1750290" cy="3876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UCPH PowerPoint templates</a:t>
            </a:r>
            <a:br>
              <a:rPr lang="en-GB" sz="1000" b="1" noProof="1">
                <a:solidFill>
                  <a:schemeClr val="tx1"/>
                </a:solidFill>
                <a:latin typeface="+mn-lt"/>
                <a:cs typeface="Arial" panose="020B0604020202020204" pitchFamily="34" charset="0"/>
              </a:rPr>
            </a:br>
            <a:r>
              <a:rPr lang="en-GB" sz="800" dirty="0">
                <a:effectLst/>
                <a:latin typeface="+mj-lt"/>
                <a:ea typeface="Calibri" panose="020F0502020204030204" pitchFamily="34" charset="0"/>
                <a:cs typeface="Times New Roman" panose="02020603050405020304" pitchFamily="18" charset="0"/>
              </a:rPr>
              <a:t>When you open PowerPoint on your UCPH computer, </a:t>
            </a:r>
            <a:r>
              <a:rPr lang="en-GB" sz="800" kern="1200" dirty="0">
                <a:solidFill>
                  <a:schemeClr val="tx1"/>
                </a:solidFill>
                <a:effectLst/>
                <a:latin typeface="Arial" charset="0"/>
                <a:ea typeface="Calibri" panose="020F0502020204030204" pitchFamily="34" charset="0"/>
                <a:cs typeface="Times New Roman" panose="02020603050405020304" pitchFamily="18" charset="0"/>
              </a:rPr>
              <a:t>PowerPoint opens </a:t>
            </a:r>
            <a:r>
              <a:rPr lang="en-GB" sz="800" dirty="0">
                <a:effectLst/>
                <a:latin typeface="+mj-lt"/>
                <a:ea typeface="Calibri" panose="020F0502020204030204" pitchFamily="34" charset="0"/>
                <a:cs typeface="Times New Roman" panose="02020603050405020304" pitchFamily="18" charset="0"/>
              </a:rPr>
              <a:t>a template in 16:9 format with an English UCPH logo.</a:t>
            </a:r>
          </a:p>
          <a:p>
            <a:pPr eaLnBrk="1" hangingPunct="1">
              <a:spcAft>
                <a:spcPts val="600"/>
              </a:spcAft>
              <a:defRPr/>
            </a:pPr>
            <a:r>
              <a:rPr lang="en-GB" sz="800" dirty="0">
                <a:effectLst/>
                <a:latin typeface="+mj-lt"/>
                <a:ea typeface="Calibri" panose="020F0502020204030204" pitchFamily="34" charset="0"/>
                <a:cs typeface="Times New Roman" panose="02020603050405020304" pitchFamily="18" charset="0"/>
              </a:rPr>
              <a:t>When you click on the UCPH tab in the toolbar, click "Select Template" to choose between templates</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Danish and English </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16:9 format</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"full" or “small" versions (in the full version there is an example of each slide type in the left-hand window)</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as well as an example slide with text in English.</a:t>
            </a:r>
          </a:p>
          <a:p>
            <a:pPr>
              <a:lnSpc>
                <a:spcPct val="115000"/>
              </a:lnSpc>
              <a:spcAft>
                <a:spcPts val="1000"/>
              </a:spcAft>
            </a:pPr>
            <a:r>
              <a:rPr lang="en-GB" sz="800" dirty="0">
                <a:effectLst/>
                <a:latin typeface="+mj-lt"/>
                <a:ea typeface="Calibri" panose="020F0502020204030204" pitchFamily="34" charset="0"/>
                <a:cs typeface="Times New Roman" panose="02020603050405020304" pitchFamily="18" charset="0"/>
              </a:rPr>
              <a:t>If you use a 'full' version, you must delete the slides you do not want to use.</a:t>
            </a:r>
            <a:br>
              <a:rPr lang="en-GB" sz="800" dirty="0">
                <a:effectLst/>
                <a:latin typeface="+mj-lt"/>
                <a:ea typeface="Calibri" panose="020F0502020204030204" pitchFamily="34" charset="0"/>
                <a:cs typeface="Times New Roman" panose="02020603050405020304" pitchFamily="18" charset="0"/>
              </a:rPr>
            </a:br>
            <a:br>
              <a:rPr lang="en-GB" sz="800" dirty="0">
                <a:effectLst/>
                <a:latin typeface="+mj-lt"/>
                <a:ea typeface="Calibri" panose="020F0502020204030204" pitchFamily="34" charset="0"/>
                <a:cs typeface="Times New Roman" panose="02020603050405020304" pitchFamily="18" charset="0"/>
              </a:rPr>
            </a:br>
            <a:r>
              <a:rPr lang="en-GB" sz="800" dirty="0">
                <a:effectLst/>
                <a:latin typeface="+mj-lt"/>
                <a:ea typeface="Calibri" panose="020F0502020204030204" pitchFamily="34" charset="0"/>
                <a:cs typeface="Times New Roman" panose="02020603050405020304" pitchFamily="18" charset="0"/>
              </a:rPr>
              <a:t>Mac users and others can download PowerPoint templates at</a:t>
            </a:r>
          </a:p>
          <a:p>
            <a:pPr>
              <a:lnSpc>
                <a:spcPct val="115000"/>
              </a:lnSpc>
              <a:spcAft>
                <a:spcPts val="1000"/>
              </a:spcAft>
            </a:pPr>
            <a:r>
              <a:rPr lang="en-GB" sz="800" dirty="0">
                <a:solidFill>
                  <a:schemeClr val="accent4"/>
                </a:solidFill>
                <a:effectLst/>
                <a:latin typeface="+mj-lt"/>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www.designguide.ku.dk/skabeloner/powerpoint/praesentationer/</a:t>
            </a:r>
            <a:endParaRPr lang="en-GB" sz="800" dirty="0">
              <a:solidFill>
                <a:schemeClr val="accent4"/>
              </a:solidFill>
              <a:effectLst/>
              <a:latin typeface="+mj-lt"/>
              <a:ea typeface="Calibri" panose="020F0502020204030204" pitchFamily="34" charset="0"/>
              <a:cs typeface="Times New Roman" panose="02020603050405020304" pitchFamily="18" charset="0"/>
            </a:endParaRPr>
          </a:p>
        </p:txBody>
      </p:sp>
      <p:sp>
        <p:nvSpPr>
          <p:cNvPr id="28" name="Text Box 48">
            <a:extLst>
              <a:ext uri="{FF2B5EF4-FFF2-40B4-BE49-F238E27FC236}">
                <a16:creationId xmlns:a16="http://schemas.microsoft.com/office/drawing/2014/main" id="{CC1000A9-67B6-3DBE-1556-907DFA8F39D9}"/>
              </a:ext>
            </a:extLst>
          </p:cNvPr>
          <p:cNvSpPr txBox="1">
            <a:spLocks noChangeArrowheads="1"/>
          </p:cNvSpPr>
          <p:nvPr userDrawn="1"/>
        </p:nvSpPr>
        <p:spPr bwMode="auto">
          <a:xfrm>
            <a:off x="2570384" y="3966227"/>
            <a:ext cx="1755548" cy="176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Insert your unit name (e.g. your department), page numbers and the date</a:t>
            </a:r>
            <a:br>
              <a:rPr lang="en-GB" sz="1000" b="1" noProof="1">
                <a:solidFill>
                  <a:schemeClr val="tx1"/>
                </a:solidFill>
                <a:latin typeface="+mj-lt"/>
                <a:cs typeface="Arial" panose="020B0604020202020204" pitchFamily="34" charset="0"/>
              </a:rPr>
            </a:br>
            <a:r>
              <a:rPr lang="en-GB" sz="800" b="1" dirty="0">
                <a:effectLst/>
                <a:latin typeface="+mj-lt"/>
                <a:ea typeface="Calibri" panose="020F0502020204030204" pitchFamily="34" charset="0"/>
                <a:cs typeface="Times New Roman" panose="02020603050405020304" pitchFamily="18" charset="0"/>
              </a:rPr>
              <a:t>1. </a:t>
            </a:r>
            <a:r>
              <a:rPr lang="en-GB" sz="800" dirty="0">
                <a:effectLst/>
                <a:latin typeface="+mj-lt"/>
                <a:ea typeface="Calibri" panose="020F0502020204030204" pitchFamily="34" charset="0"/>
                <a:cs typeface="Times New Roman" panose="02020603050405020304" pitchFamily="18" charset="0"/>
              </a:rPr>
              <a:t>Click on </a:t>
            </a:r>
            <a:r>
              <a:rPr lang="en-GB" sz="800" b="1" dirty="0">
                <a:effectLst/>
                <a:latin typeface="+mj-lt"/>
                <a:ea typeface="Calibri" panose="020F0502020204030204" pitchFamily="34" charset="0"/>
                <a:cs typeface="Times New Roman" panose="02020603050405020304" pitchFamily="18" charset="0"/>
              </a:rPr>
              <a:t>Insert</a:t>
            </a:r>
            <a:r>
              <a:rPr lang="en-GB" sz="800" dirty="0">
                <a:effectLst/>
                <a:latin typeface="+mj-lt"/>
                <a:ea typeface="Calibri" panose="020F0502020204030204" pitchFamily="34" charset="0"/>
                <a:cs typeface="Times New Roman" panose="02020603050405020304" pitchFamily="18" charset="0"/>
              </a:rPr>
              <a:t> in the top menu</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2. </a:t>
            </a:r>
            <a:r>
              <a:rPr lang="en-GB" sz="800" dirty="0">
                <a:effectLst/>
                <a:latin typeface="+mj-lt"/>
                <a:ea typeface="Calibri" panose="020F0502020204030204" pitchFamily="34" charset="0"/>
                <a:cs typeface="Times New Roman" panose="02020603050405020304" pitchFamily="18" charset="0"/>
              </a:rPr>
              <a:t>Select </a:t>
            </a:r>
            <a:r>
              <a:rPr lang="en-GB" sz="800" b="1" dirty="0">
                <a:effectLst/>
                <a:latin typeface="+mj-lt"/>
                <a:ea typeface="Calibri" panose="020F0502020204030204" pitchFamily="34" charset="0"/>
                <a:cs typeface="Times New Roman" panose="02020603050405020304" pitchFamily="18" charset="0"/>
              </a:rPr>
              <a:t>Header and Footer</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3. </a:t>
            </a:r>
            <a:r>
              <a:rPr lang="en-GB" sz="800" dirty="0">
                <a:effectLst/>
                <a:latin typeface="+mj-lt"/>
                <a:ea typeface="Calibri" panose="020F0502020204030204" pitchFamily="34" charset="0"/>
                <a:cs typeface="Times New Roman" panose="02020603050405020304" pitchFamily="18" charset="0"/>
              </a:rPr>
              <a:t>Fill in the fields</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4. </a:t>
            </a:r>
            <a:r>
              <a:rPr lang="en-GB" sz="800" dirty="0">
                <a:effectLst/>
                <a:latin typeface="+mj-lt"/>
                <a:ea typeface="Calibri" panose="020F0502020204030204" pitchFamily="34" charset="0"/>
                <a:cs typeface="Times New Roman" panose="02020603050405020304" pitchFamily="18" charset="0"/>
              </a:rPr>
              <a:t>Select </a:t>
            </a:r>
            <a:r>
              <a:rPr lang="en-GB" sz="800" b="1" dirty="0">
                <a:effectLst/>
                <a:latin typeface="+mj-lt"/>
                <a:ea typeface="Calibri" panose="020F0502020204030204" pitchFamily="34" charset="0"/>
                <a:cs typeface="Times New Roman" panose="02020603050405020304" pitchFamily="18" charset="0"/>
              </a:rPr>
              <a:t>Apply</a:t>
            </a:r>
            <a:r>
              <a:rPr lang="en-GB" sz="800" dirty="0">
                <a:effectLst/>
                <a:latin typeface="+mj-lt"/>
                <a:ea typeface="Calibri" panose="020F0502020204030204" pitchFamily="34" charset="0"/>
                <a:cs typeface="Times New Roman" panose="02020603050405020304" pitchFamily="18" charset="0"/>
              </a:rPr>
              <a:t> </a:t>
            </a:r>
            <a:r>
              <a:rPr lang="en-GB" sz="800" b="1" dirty="0">
                <a:effectLst/>
                <a:latin typeface="+mj-lt"/>
                <a:ea typeface="Calibri" panose="020F0502020204030204" pitchFamily="34" charset="0"/>
                <a:cs typeface="Times New Roman" panose="02020603050405020304" pitchFamily="18" charset="0"/>
              </a:rPr>
              <a:t>to all </a:t>
            </a:r>
            <a:r>
              <a:rPr lang="en-GB" sz="800" dirty="0">
                <a:effectLst/>
                <a:latin typeface="+mj-lt"/>
                <a:ea typeface="Calibri" panose="020F0502020204030204" pitchFamily="34" charset="0"/>
                <a:cs typeface="Times New Roman" panose="02020603050405020304" pitchFamily="18" charset="0"/>
              </a:rPr>
              <a:t>or </a:t>
            </a:r>
            <a:r>
              <a:rPr lang="en-GB" sz="800" b="1" dirty="0">
                <a:effectLst/>
                <a:latin typeface="+mj-lt"/>
                <a:ea typeface="Calibri" panose="020F0502020204030204" pitchFamily="34" charset="0"/>
                <a:cs typeface="Times New Roman" panose="02020603050405020304" pitchFamily="18" charset="0"/>
              </a:rPr>
              <a:t>Apply</a:t>
            </a:r>
            <a:r>
              <a:rPr lang="en-GB" sz="800" dirty="0">
                <a:effectLst/>
                <a:latin typeface="+mj-lt"/>
                <a:ea typeface="Calibri" panose="020F0502020204030204" pitchFamily="34" charset="0"/>
                <a:cs typeface="Times New Roman" panose="02020603050405020304" pitchFamily="18" charset="0"/>
              </a:rPr>
              <a:t> if it is only to be used on a single slide</a:t>
            </a:r>
          </a:p>
          <a:p>
            <a:pPr>
              <a:lnSpc>
                <a:spcPct val="90000"/>
              </a:lnSpc>
              <a:spcAft>
                <a:spcPts val="1000"/>
              </a:spcAft>
            </a:pPr>
            <a:r>
              <a:rPr lang="en-GB" sz="800" dirty="0">
                <a:effectLst/>
                <a:latin typeface="+mj-lt"/>
                <a:ea typeface="Calibri" panose="020F0502020204030204" pitchFamily="34" charset="0"/>
                <a:cs typeface="Times New Roman" panose="02020603050405020304" pitchFamily="18" charset="0"/>
              </a:rPr>
              <a:t>The information goes on the right-hand side of the page in the grey top bar.</a:t>
            </a:r>
          </a:p>
        </p:txBody>
      </p:sp>
      <p:sp>
        <p:nvSpPr>
          <p:cNvPr id="30" name="Text Box 48">
            <a:extLst>
              <a:ext uri="{FF2B5EF4-FFF2-40B4-BE49-F238E27FC236}">
                <a16:creationId xmlns:a16="http://schemas.microsoft.com/office/drawing/2014/main" id="{57AF5228-50BD-AF36-C290-EB6F54DA4AEB}"/>
              </a:ext>
            </a:extLst>
          </p:cNvPr>
          <p:cNvSpPr txBox="1">
            <a:spLocks noChangeArrowheads="1"/>
          </p:cNvSpPr>
          <p:nvPr userDrawn="1"/>
        </p:nvSpPr>
        <p:spPr bwMode="auto">
          <a:xfrm>
            <a:off x="587375" y="5688880"/>
            <a:ext cx="189959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Create a new slide (2010 + 2013 and 2016 version) </a:t>
            </a:r>
            <a:br>
              <a:rPr lang="en-GB" sz="1000" b="1" noProof="1">
                <a:solidFill>
                  <a:schemeClr val="tx1"/>
                </a:solidFill>
                <a:latin typeface="+mn-lt"/>
                <a:cs typeface="Arial" panose="020B0604020202020204" pitchFamily="34" charset="0"/>
              </a:rPr>
            </a:br>
            <a:r>
              <a:rPr lang="en-GB" altLang="da-DK" sz="800" b="1" noProof="1">
                <a:solidFill>
                  <a:schemeClr val="tx1"/>
                </a:solidFill>
                <a:latin typeface="+mn-lt"/>
                <a:cs typeface="Arial" panose="020B0604020202020204" pitchFamily="34" charset="0"/>
              </a:rPr>
              <a:t>1. </a:t>
            </a:r>
            <a:r>
              <a:rPr lang="en-GB" altLang="da-DK" sz="800" b="0" noProof="1">
                <a:solidFill>
                  <a:schemeClr val="tx1"/>
                </a:solidFill>
                <a:latin typeface="+mn-lt"/>
                <a:cs typeface="Arial" panose="020B0604020202020204" pitchFamily="34" charset="0"/>
              </a:rPr>
              <a:t>Click on </a:t>
            </a:r>
            <a:r>
              <a:rPr lang="en-GB" altLang="da-DK" sz="800" b="1" noProof="1">
                <a:solidFill>
                  <a:schemeClr val="tx1"/>
                </a:solidFill>
                <a:latin typeface="+mn-lt"/>
                <a:cs typeface="Arial" panose="020B0604020202020204" pitchFamily="34" charset="0"/>
              </a:rPr>
              <a:t>Home</a:t>
            </a:r>
          </a:p>
        </p:txBody>
      </p:sp>
      <p:pic>
        <p:nvPicPr>
          <p:cNvPr id="32" name="Billede 40">
            <a:extLst>
              <a:ext uri="{FF2B5EF4-FFF2-40B4-BE49-F238E27FC236}">
                <a16:creationId xmlns:a16="http://schemas.microsoft.com/office/drawing/2014/main" id="{47DEC83E-2557-C64A-8710-5E90C5500CCC}"/>
              </a:ext>
            </a:extLst>
          </p:cNvPr>
          <p:cNvPicPr>
            <a:picLocks noChangeAspect="1"/>
          </p:cNvPicPr>
          <p:nvPr userDrawn="1"/>
        </p:nvPicPr>
        <p:blipFill rotWithShape="1">
          <a:blip r:embed="rId3"/>
          <a:srcRect l="36944" r="2272" b="69429"/>
          <a:stretch/>
        </p:blipFill>
        <p:spPr>
          <a:xfrm>
            <a:off x="4157637" y="2896656"/>
            <a:ext cx="395416" cy="126627"/>
          </a:xfrm>
          <a:prstGeom prst="rect">
            <a:avLst/>
          </a:prstGeom>
        </p:spPr>
      </p:pic>
      <p:sp>
        <p:nvSpPr>
          <p:cNvPr id="34" name="Text Box 48">
            <a:extLst>
              <a:ext uri="{FF2B5EF4-FFF2-40B4-BE49-F238E27FC236}">
                <a16:creationId xmlns:a16="http://schemas.microsoft.com/office/drawing/2014/main" id="{296B2A40-51DD-3C24-64B4-9C261EFED2FF}"/>
              </a:ext>
            </a:extLst>
          </p:cNvPr>
          <p:cNvSpPr txBox="1">
            <a:spLocks noChangeArrowheads="1"/>
          </p:cNvSpPr>
          <p:nvPr userDrawn="1"/>
        </p:nvSpPr>
        <p:spPr bwMode="auto">
          <a:xfrm>
            <a:off x="2570384" y="2582327"/>
            <a:ext cx="162424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Replace slide type</a:t>
            </a:r>
            <a:br>
              <a:rPr lang="en-GB" sz="1000" b="1" noProof="1">
                <a:solidFill>
                  <a:schemeClr val="tx1"/>
                </a:solidFill>
                <a:latin typeface="+mn-lt"/>
                <a:cs typeface="Arial" panose="020B0604020202020204" pitchFamily="34" charset="0"/>
              </a:rPr>
            </a:br>
            <a:r>
              <a:rPr lang="en-GB" altLang="da-DK" sz="800" b="1" noProof="1">
                <a:solidFill>
                  <a:schemeClr val="tx1"/>
                </a:solidFill>
                <a:latin typeface="+mn-lt"/>
                <a:cs typeface="Arial" panose="020B0604020202020204" pitchFamily="34" charset="0"/>
              </a:rPr>
              <a:t>1. </a:t>
            </a:r>
            <a:r>
              <a:rPr lang="en-GB" altLang="da-DK" sz="800" noProof="1">
                <a:solidFill>
                  <a:schemeClr val="tx1"/>
                </a:solidFill>
                <a:latin typeface="+mn-lt"/>
                <a:cs typeface="Arial" panose="020B0604020202020204" pitchFamily="34" charset="0"/>
              </a:rPr>
              <a:t>Click on </a:t>
            </a:r>
            <a:r>
              <a:rPr lang="en-GB" altLang="da-DK" sz="800" b="1" noProof="1">
                <a:solidFill>
                  <a:schemeClr val="tx1"/>
                </a:solidFill>
                <a:latin typeface="+mn-lt"/>
                <a:cs typeface="Arial" panose="020B0604020202020204" pitchFamily="34" charset="0"/>
              </a:rPr>
              <a:t>Home</a:t>
            </a:r>
          </a:p>
          <a:p>
            <a:pPr eaLnBrk="1" hangingPunct="1">
              <a:spcAft>
                <a:spcPts val="600"/>
              </a:spcAft>
              <a:defRPr/>
            </a:pPr>
            <a:r>
              <a:rPr lang="en-GB" altLang="da-DK" sz="800" b="1" noProof="1">
                <a:solidFill>
                  <a:schemeClr val="tx1"/>
                </a:solidFill>
                <a:latin typeface="+mn-lt"/>
                <a:cs typeface="Arial" panose="020B0604020202020204" pitchFamily="34" charset="0"/>
              </a:rPr>
              <a:t>2.</a:t>
            </a:r>
            <a:r>
              <a:rPr lang="en-GB" altLang="da-DK" sz="800" b="1" baseline="0" noProof="1">
                <a:solidFill>
                  <a:schemeClr val="tx1"/>
                </a:solidFill>
                <a:latin typeface="+mn-lt"/>
                <a:cs typeface="Arial" panose="020B0604020202020204" pitchFamily="34" charset="0"/>
              </a:rPr>
              <a:t> </a:t>
            </a:r>
            <a:r>
              <a:rPr lang="en-GB" altLang="da-DK" sz="800" baseline="0" noProof="1">
                <a:solidFill>
                  <a:schemeClr val="tx1"/>
                </a:solidFill>
                <a:latin typeface="+mn-lt"/>
                <a:cs typeface="Arial" panose="020B0604020202020204" pitchFamily="34" charset="0"/>
              </a:rPr>
              <a:t>Select </a:t>
            </a:r>
            <a:r>
              <a:rPr lang="en-GB" altLang="da-DK" sz="800" b="1" baseline="0" noProof="1">
                <a:solidFill>
                  <a:schemeClr val="tx1"/>
                </a:solidFill>
                <a:latin typeface="+mn-lt"/>
                <a:cs typeface="Arial" panose="020B0604020202020204" pitchFamily="34" charset="0"/>
              </a:rPr>
              <a:t>Layout</a:t>
            </a:r>
            <a:r>
              <a:rPr lang="en-GB" altLang="da-DK" sz="800" baseline="0" noProof="1">
                <a:solidFill>
                  <a:schemeClr val="tx1"/>
                </a:solidFill>
                <a:latin typeface="+mn-lt"/>
                <a:cs typeface="Arial" panose="020B0604020202020204" pitchFamily="34" charset="0"/>
              </a:rPr>
              <a:t> to change the layout of your current slide.</a:t>
            </a:r>
          </a:p>
        </p:txBody>
      </p:sp>
      <p:sp>
        <p:nvSpPr>
          <p:cNvPr id="36" name="Text Box 48">
            <a:extLst>
              <a:ext uri="{FF2B5EF4-FFF2-40B4-BE49-F238E27FC236}">
                <a16:creationId xmlns:a16="http://schemas.microsoft.com/office/drawing/2014/main" id="{26A5352B-2D88-0049-FF68-7A3677982A27}"/>
              </a:ext>
            </a:extLst>
          </p:cNvPr>
          <p:cNvSpPr txBox="1">
            <a:spLocks noChangeArrowheads="1"/>
          </p:cNvSpPr>
          <p:nvPr userDrawn="1"/>
        </p:nvSpPr>
        <p:spPr bwMode="auto">
          <a:xfrm>
            <a:off x="2570384" y="3315092"/>
            <a:ext cx="16346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Font</a:t>
            </a:r>
            <a:br>
              <a:rPr lang="en-GB" sz="1000" b="1" noProof="1">
                <a:solidFill>
                  <a:schemeClr val="tx1"/>
                </a:solidFill>
                <a:latin typeface="+mn-lt"/>
                <a:cs typeface="Arial" panose="020B0604020202020204" pitchFamily="34" charset="0"/>
              </a:rPr>
            </a:br>
            <a:r>
              <a:rPr lang="en-GB" altLang="da-DK" sz="800" b="0" noProof="1">
                <a:solidFill>
                  <a:schemeClr val="tx1"/>
                </a:solidFill>
                <a:latin typeface="+mn-lt"/>
                <a:cs typeface="Arial" panose="020B0604020202020204" pitchFamily="34" charset="0"/>
              </a:rPr>
              <a:t>UCPH uses the font Microsoft New Tai Lue in PowerPoint.</a:t>
            </a:r>
            <a:endParaRPr lang="en-GB" altLang="da-DK" sz="800" b="0" baseline="0" noProof="1">
              <a:solidFill>
                <a:schemeClr val="tx1"/>
              </a:solidFill>
              <a:latin typeface="+mn-lt"/>
              <a:cs typeface="Arial" panose="020B0604020202020204" pitchFamily="34" charset="0"/>
            </a:endParaRPr>
          </a:p>
        </p:txBody>
      </p:sp>
      <p:sp>
        <p:nvSpPr>
          <p:cNvPr id="38" name="Text Box 48">
            <a:extLst>
              <a:ext uri="{FF2B5EF4-FFF2-40B4-BE49-F238E27FC236}">
                <a16:creationId xmlns:a16="http://schemas.microsoft.com/office/drawing/2014/main" id="{F1FD1FCB-14AB-C8C8-E3B6-3A9C2354347E}"/>
              </a:ext>
            </a:extLst>
          </p:cNvPr>
          <p:cNvSpPr txBox="1">
            <a:spLocks noChangeArrowheads="1"/>
          </p:cNvSpPr>
          <p:nvPr userDrawn="1"/>
        </p:nvSpPr>
        <p:spPr bwMode="auto">
          <a:xfrm>
            <a:off x="4739114" y="1627125"/>
            <a:ext cx="1634624"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Gridliness and Guides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To see gridlines and guides</a:t>
            </a:r>
          </a:p>
          <a:p>
            <a:pPr marL="0" indent="0" eaLnBrk="1" hangingPunct="1">
              <a:lnSpc>
                <a:spcPct val="90000"/>
              </a:lnSpc>
              <a:spcAft>
                <a:spcPts val="600"/>
              </a:spcAft>
              <a:buNone/>
              <a:defRPr/>
            </a:pPr>
            <a:r>
              <a:rPr lang="en-GB" sz="800" b="1" noProof="1">
                <a:solidFill>
                  <a:schemeClr val="tx1"/>
                </a:solidFill>
                <a:latin typeface="+mj-lt"/>
                <a:cs typeface="Arial" panose="020B0604020202020204" pitchFamily="34" charset="0"/>
              </a:rPr>
              <a:t>1. </a:t>
            </a:r>
            <a:r>
              <a:rPr lang="en-GB" sz="800" b="0" noProof="1">
                <a:solidFill>
                  <a:schemeClr val="tx1"/>
                </a:solidFill>
                <a:latin typeface="+mj-lt"/>
                <a:cs typeface="Arial" panose="020B0604020202020204" pitchFamily="34" charset="0"/>
              </a:rPr>
              <a:t>Click on </a:t>
            </a:r>
            <a:r>
              <a:rPr lang="en-GB" sz="800" b="1" noProof="1">
                <a:solidFill>
                  <a:schemeClr val="tx1"/>
                </a:solidFill>
                <a:latin typeface="+mj-lt"/>
                <a:cs typeface="Arial" panose="020B0604020202020204" pitchFamily="34" charset="0"/>
              </a:rPr>
              <a:t>View</a:t>
            </a:r>
          </a:p>
          <a:p>
            <a:pPr marL="0" indent="0" eaLnBrk="1" hangingPunct="1">
              <a:lnSpc>
                <a:spcPct val="90000"/>
              </a:lnSpc>
              <a:spcAft>
                <a:spcPts val="600"/>
              </a:spcAft>
              <a:buNone/>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Select </a:t>
            </a:r>
            <a:r>
              <a:rPr lang="en-GB" sz="800" b="1" noProof="1">
                <a:solidFill>
                  <a:schemeClr val="tx1"/>
                </a:solidFill>
                <a:latin typeface="+mj-lt"/>
                <a:cs typeface="Arial" panose="020B0604020202020204" pitchFamily="34" charset="0"/>
              </a:rPr>
              <a:t>Gridlines</a:t>
            </a:r>
            <a:r>
              <a:rPr lang="en-GB" sz="800" b="0" noProof="1">
                <a:solidFill>
                  <a:schemeClr val="tx1"/>
                </a:solidFill>
                <a:latin typeface="+mj-lt"/>
                <a:cs typeface="Arial" panose="020B0604020202020204" pitchFamily="34" charset="0"/>
              </a:rPr>
              <a:t> and/or </a:t>
            </a:r>
            <a:r>
              <a:rPr lang="en-GB" sz="800" b="1" noProof="1">
                <a:solidFill>
                  <a:schemeClr val="tx1"/>
                </a:solidFill>
                <a:latin typeface="+mj-lt"/>
                <a:cs typeface="Arial" panose="020B0604020202020204" pitchFamily="34" charset="0"/>
              </a:rPr>
              <a:t>Guides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To establish additional gridlines and guides</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1. </a:t>
            </a:r>
            <a:r>
              <a:rPr lang="en-GB" sz="800" b="0" noProof="1">
                <a:solidFill>
                  <a:schemeClr val="tx1"/>
                </a:solidFill>
                <a:latin typeface="+mj-lt"/>
                <a:cs typeface="Arial" panose="020B0604020202020204" pitchFamily="34" charset="0"/>
              </a:rPr>
              <a:t>Hover the mouse over an existing gridline and click on the line (coordinates of the line are displayed)</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Hold down the </a:t>
            </a:r>
            <a:r>
              <a:rPr lang="en-GB" sz="800" b="1" noProof="1">
                <a:solidFill>
                  <a:schemeClr val="tx1"/>
                </a:solidFill>
                <a:latin typeface="+mj-lt"/>
                <a:cs typeface="Arial" panose="020B0604020202020204" pitchFamily="34" charset="0"/>
              </a:rPr>
              <a:t>CTRL key </a:t>
            </a:r>
            <a:r>
              <a:rPr lang="en-GB" sz="800" b="0" noProof="1">
                <a:solidFill>
                  <a:schemeClr val="tx1"/>
                </a:solidFill>
                <a:latin typeface="+mj-lt"/>
                <a:cs typeface="Arial" panose="020B0604020202020204" pitchFamily="34" charset="0"/>
              </a:rPr>
              <a:t>while you move the location of the line (adds a new line).</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Tip: </a:t>
            </a:r>
            <a:r>
              <a:rPr lang="en-GB" sz="800" b="0" noProof="1">
                <a:solidFill>
                  <a:schemeClr val="tx1"/>
                </a:solidFill>
                <a:latin typeface="+mj-lt"/>
                <a:cs typeface="Arial" panose="020B0604020202020204" pitchFamily="34" charset="0"/>
              </a:rPr>
              <a:t>Press Alt + F9 for a rapid display of gridlines</a:t>
            </a:r>
          </a:p>
        </p:txBody>
      </p:sp>
      <p:sp>
        <p:nvSpPr>
          <p:cNvPr id="40" name="Text Box 48">
            <a:extLst>
              <a:ext uri="{FF2B5EF4-FFF2-40B4-BE49-F238E27FC236}">
                <a16:creationId xmlns:a16="http://schemas.microsoft.com/office/drawing/2014/main" id="{C4D76095-C685-6F22-B51D-0AFAF348C4C3}"/>
              </a:ext>
            </a:extLst>
          </p:cNvPr>
          <p:cNvSpPr txBox="1">
            <a:spLocks noChangeArrowheads="1"/>
          </p:cNvSpPr>
          <p:nvPr userDrawn="1"/>
        </p:nvSpPr>
        <p:spPr bwMode="auto">
          <a:xfrm>
            <a:off x="4728822" y="4141417"/>
            <a:ext cx="1634624" cy="214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Insert picture</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On layouts with picture placeholders: Click the icon and select </a:t>
            </a:r>
            <a:r>
              <a:rPr lang="en-GB" sz="800" b="1" noProof="1">
                <a:solidFill>
                  <a:schemeClr val="tx1"/>
                </a:solidFill>
                <a:latin typeface="+mj-lt"/>
                <a:cs typeface="Arial" panose="020B0604020202020204" pitchFamily="34" charset="0"/>
              </a:rPr>
              <a:t>Insert</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The text  ”Clik here to insert image” will not be visible in presentation mode.</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You can find UCPH-images, which are adapted to and minimised to 16:9 format via this link: </a:t>
            </a:r>
            <a:br>
              <a:rPr lang="en-GB" sz="800" b="0"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 </a:t>
            </a:r>
            <a:r>
              <a:rPr lang="en-GB" sz="800" b="0" noProof="1">
                <a:solidFill>
                  <a:schemeClr val="accent4"/>
                </a:solidFill>
                <a:latin typeface="+mj-lt"/>
                <a:cs typeface="Arial" panose="020B0604020202020204" pitchFamily="34" charset="0"/>
                <a:hlinkClick r:id="rId4">
                  <a:extLst>
                    <a:ext uri="{A12FA001-AC4F-418D-AE19-62706E023703}">
                      <ahyp:hlinkClr xmlns:ahyp="http://schemas.microsoft.com/office/drawing/2018/hyperlinkcolor" val="tx"/>
                    </a:ext>
                  </a:extLst>
                </a:hlinkClick>
              </a:rPr>
              <a:t>https://image.ku.dk/shared/aZwD18034DnM3TYEw9XagEF6kxI6MLkV</a:t>
            </a:r>
            <a:endParaRPr lang="en-GB" sz="800" b="0" noProof="1">
              <a:solidFill>
                <a:schemeClr val="accent4"/>
              </a:solidFill>
              <a:latin typeface="+mj-lt"/>
              <a:cs typeface="Arial" panose="020B0604020202020204" pitchFamily="34" charset="0"/>
            </a:endParaRP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Select slide show-view to activate the link.</a:t>
            </a:r>
          </a:p>
        </p:txBody>
      </p:sp>
      <p:sp>
        <p:nvSpPr>
          <p:cNvPr id="42" name="Text Box 48">
            <a:extLst>
              <a:ext uri="{FF2B5EF4-FFF2-40B4-BE49-F238E27FC236}">
                <a16:creationId xmlns:a16="http://schemas.microsoft.com/office/drawing/2014/main" id="{449B76C2-6958-26C2-DD52-28127622EE08}"/>
              </a:ext>
            </a:extLst>
          </p:cNvPr>
          <p:cNvSpPr txBox="1">
            <a:spLocks noChangeArrowheads="1"/>
          </p:cNvSpPr>
          <p:nvPr userDrawn="1"/>
        </p:nvSpPr>
        <p:spPr bwMode="auto">
          <a:xfrm>
            <a:off x="6691561" y="1640495"/>
            <a:ext cx="163462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Image sizes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The optimal picture size is: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16:9-format: 1.500 x 818 pixels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Save the images in 72 dpi and in "jpg medium quality"</a:t>
            </a:r>
          </a:p>
        </p:txBody>
      </p:sp>
      <p:sp>
        <p:nvSpPr>
          <p:cNvPr id="44" name="Text Box 48">
            <a:extLst>
              <a:ext uri="{FF2B5EF4-FFF2-40B4-BE49-F238E27FC236}">
                <a16:creationId xmlns:a16="http://schemas.microsoft.com/office/drawing/2014/main" id="{B1B679C7-F81E-AF72-3832-BC2B20AF81E0}"/>
              </a:ext>
            </a:extLst>
          </p:cNvPr>
          <p:cNvSpPr txBox="1">
            <a:spLocks noChangeArrowheads="1"/>
          </p:cNvSpPr>
          <p:nvPr userDrawn="1"/>
        </p:nvSpPr>
        <p:spPr bwMode="auto">
          <a:xfrm>
            <a:off x="6691561" y="2720006"/>
            <a:ext cx="1634624"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Trimming pictures</a:t>
            </a:r>
            <a:br>
              <a:rPr lang="en-GB" sz="1000" b="1" noProof="1">
                <a:solidFill>
                  <a:schemeClr val="tx1"/>
                </a:solidFill>
                <a:latin typeface="+mj-lt"/>
                <a:cs typeface="Arial" panose="020B0604020202020204" pitchFamily="34" charset="0"/>
              </a:rPr>
            </a:br>
            <a:r>
              <a:rPr lang="en-GB" sz="800" b="1" noProof="1">
                <a:solidFill>
                  <a:schemeClr val="tx1"/>
                </a:solidFill>
                <a:latin typeface="+mj-lt"/>
                <a:cs typeface="Arial" panose="020B0604020202020204" pitchFamily="34" charset="0"/>
              </a:rPr>
              <a:t>1</a:t>
            </a:r>
            <a:r>
              <a:rPr lang="en-GB" sz="800" b="0" noProof="1">
                <a:solidFill>
                  <a:schemeClr val="tx1"/>
                </a:solidFill>
                <a:latin typeface="+mj-lt"/>
                <a:cs typeface="Arial" panose="020B0604020202020204" pitchFamily="34" charset="0"/>
              </a:rPr>
              <a:t>. Click</a:t>
            </a:r>
            <a:r>
              <a:rPr lang="en-GB" sz="800" b="1" noProof="1">
                <a:solidFill>
                  <a:schemeClr val="tx1"/>
                </a:solidFill>
                <a:latin typeface="+mj-lt"/>
                <a:cs typeface="Arial" panose="020B0604020202020204" pitchFamily="34" charset="0"/>
              </a:rPr>
              <a:t> Crop </a:t>
            </a:r>
            <a:r>
              <a:rPr lang="en-GB" sz="800" b="0" noProof="1">
                <a:solidFill>
                  <a:schemeClr val="tx1"/>
                </a:solidFill>
                <a:latin typeface="+mj-lt"/>
                <a:cs typeface="Arial" panose="020B0604020202020204" pitchFamily="34" charset="0"/>
              </a:rPr>
              <a:t>to change the image focus/size</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If you want to scale the picture, hold the </a:t>
            </a:r>
            <a:r>
              <a:rPr lang="en-GB" sz="800" b="1" noProof="1">
                <a:solidFill>
                  <a:schemeClr val="tx1"/>
                </a:solidFill>
                <a:latin typeface="+mj-lt"/>
                <a:cs typeface="Arial" panose="020B0604020202020204" pitchFamily="34" charset="0"/>
              </a:rPr>
              <a:t>SHIFT</a:t>
            </a:r>
            <a:r>
              <a:rPr lang="en-GB" sz="800" b="0" noProof="1">
                <a:solidFill>
                  <a:schemeClr val="tx1"/>
                </a:solidFill>
                <a:latin typeface="+mj-lt"/>
                <a:cs typeface="Arial" panose="020B0604020202020204" pitchFamily="34" charset="0"/>
              </a:rPr>
              <a:t> button down while dragging in the image corners</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3. </a:t>
            </a:r>
            <a:r>
              <a:rPr lang="en-GB" sz="800" b="0" noProof="1">
                <a:solidFill>
                  <a:schemeClr val="tx1"/>
                </a:solidFill>
                <a:latin typeface="+mj-lt"/>
                <a:cs typeface="Arial" panose="020B0604020202020204" pitchFamily="34" charset="0"/>
              </a:rPr>
              <a:t>Right-click on the picture and select </a:t>
            </a:r>
            <a:r>
              <a:rPr lang="en-GB" sz="800" b="1" noProof="1">
                <a:solidFill>
                  <a:schemeClr val="tx1"/>
                </a:solidFill>
                <a:latin typeface="+mj-lt"/>
                <a:cs typeface="Arial" panose="020B0604020202020204" pitchFamily="34" charset="0"/>
              </a:rPr>
              <a:t>Send to back</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Tip: </a:t>
            </a:r>
            <a:r>
              <a:rPr lang="en-GB" sz="800" b="0" noProof="1">
                <a:solidFill>
                  <a:schemeClr val="tx1"/>
                </a:solidFill>
                <a:latin typeface="+mj-lt"/>
                <a:cs typeface="Arial" panose="020B0604020202020204" pitchFamily="34" charset="0"/>
              </a:rPr>
              <a:t>If you delete the picture and inserts a new, the picture may be in front of text and graphics. If this happens, you must select the image, right-click and select </a:t>
            </a:r>
            <a:r>
              <a:rPr lang="en-GB" sz="800" b="1" noProof="1">
                <a:solidFill>
                  <a:schemeClr val="tx1"/>
                </a:solidFill>
                <a:latin typeface="+mj-lt"/>
                <a:cs typeface="Arial" panose="020B0604020202020204" pitchFamily="34" charset="0"/>
              </a:rPr>
              <a:t>Send to back</a:t>
            </a:r>
          </a:p>
        </p:txBody>
      </p:sp>
      <p:sp>
        <p:nvSpPr>
          <p:cNvPr id="46" name="Text Box 48">
            <a:extLst>
              <a:ext uri="{FF2B5EF4-FFF2-40B4-BE49-F238E27FC236}">
                <a16:creationId xmlns:a16="http://schemas.microsoft.com/office/drawing/2014/main" id="{DBC859E9-AAD9-582D-9CAB-53B97A96B2FE}"/>
              </a:ext>
            </a:extLst>
          </p:cNvPr>
          <p:cNvSpPr txBox="1">
            <a:spLocks noChangeArrowheads="1"/>
          </p:cNvSpPr>
          <p:nvPr userDrawn="1"/>
        </p:nvSpPr>
        <p:spPr bwMode="auto">
          <a:xfrm>
            <a:off x="6691561" y="4765322"/>
            <a:ext cx="1634624" cy="9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Template colors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You can choose between a range of colors for backgrounds and graphs.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Right-click on the surface of which you want to change the color and then click on the paint can icon</a:t>
            </a:r>
          </a:p>
        </p:txBody>
      </p:sp>
      <p:sp>
        <p:nvSpPr>
          <p:cNvPr id="48" name="Text Box 48">
            <a:extLst>
              <a:ext uri="{FF2B5EF4-FFF2-40B4-BE49-F238E27FC236}">
                <a16:creationId xmlns:a16="http://schemas.microsoft.com/office/drawing/2014/main" id="{5BDA7DE1-7BD9-6953-4F2C-C23FAB665D31}"/>
              </a:ext>
            </a:extLst>
          </p:cNvPr>
          <p:cNvSpPr txBox="1">
            <a:spLocks noChangeArrowheads="1"/>
          </p:cNvSpPr>
          <p:nvPr userDrawn="1"/>
        </p:nvSpPr>
        <p:spPr bwMode="auto">
          <a:xfrm>
            <a:off x="6691561" y="5815137"/>
            <a:ext cx="16346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Further information</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See</a:t>
            </a:r>
            <a:r>
              <a:rPr lang="en-GB" sz="800" b="0" baseline="0" noProof="1">
                <a:solidFill>
                  <a:schemeClr val="tx1"/>
                </a:solidFill>
                <a:latin typeface="+mj-lt"/>
                <a:cs typeface="Arial" panose="020B0604020202020204" pitchFamily="34" charset="0"/>
              </a:rPr>
              <a:t> </a:t>
            </a:r>
            <a:br>
              <a:rPr lang="en-GB" sz="800" b="0" baseline="0" noProof="1">
                <a:solidFill>
                  <a:schemeClr val="tx1"/>
                </a:solidFill>
                <a:latin typeface="+mj-lt"/>
                <a:cs typeface="Arial" panose="020B0604020202020204" pitchFamily="34" charset="0"/>
              </a:rPr>
            </a:br>
            <a:r>
              <a:rPr lang="en-GB" sz="800" b="0" noProof="1">
                <a:solidFill>
                  <a:schemeClr val="accent4"/>
                </a:solidFill>
                <a:latin typeface="+mj-lt"/>
                <a:cs typeface="Arial" panose="020B0604020202020204" pitchFamily="34" charset="0"/>
                <a:hlinkClick r:id="rId5">
                  <a:extLst>
                    <a:ext uri="{A12FA001-AC4F-418D-AE19-62706E023703}">
                      <ahyp:hlinkClr xmlns:ahyp="http://schemas.microsoft.com/office/drawing/2018/hyperlinkcolor" val="tx"/>
                    </a:ext>
                  </a:extLst>
                </a:hlinkClick>
              </a:rPr>
              <a:t>www.designguide.ku.dk/</a:t>
            </a:r>
            <a:br>
              <a:rPr lang="en-GB" sz="800" b="0" noProof="1">
                <a:solidFill>
                  <a:schemeClr val="accent4"/>
                </a:solidFill>
                <a:latin typeface="+mj-lt"/>
                <a:cs typeface="Arial" panose="020B0604020202020204" pitchFamily="34" charset="0"/>
                <a:hlinkClick r:id="rId5">
                  <a:extLst>
                    <a:ext uri="{A12FA001-AC4F-418D-AE19-62706E023703}">
                      <ahyp:hlinkClr xmlns:ahyp="http://schemas.microsoft.com/office/drawing/2018/hyperlinkcolor" val="tx"/>
                    </a:ext>
                  </a:extLst>
                </a:hlinkClick>
              </a:rPr>
            </a:br>
            <a:r>
              <a:rPr lang="en-GB" sz="800" b="0" noProof="1">
                <a:solidFill>
                  <a:schemeClr val="accent4"/>
                </a:solidFill>
                <a:latin typeface="+mj-lt"/>
                <a:cs typeface="Arial" panose="020B0604020202020204" pitchFamily="34" charset="0"/>
                <a:hlinkClick r:id="rId5">
                  <a:extLst>
                    <a:ext uri="{A12FA001-AC4F-418D-AE19-62706E023703}">
                      <ahyp:hlinkClr xmlns:ahyp="http://schemas.microsoft.com/office/drawing/2018/hyperlinkcolor" val="tx"/>
                    </a:ext>
                  </a:extLst>
                </a:hlinkClick>
              </a:rPr>
              <a:t>skabeloner/powerpoint/</a:t>
            </a:r>
            <a:br>
              <a:rPr lang="en-GB" sz="800" b="0" noProof="1">
                <a:solidFill>
                  <a:schemeClr val="accent4"/>
                </a:solidFill>
                <a:latin typeface="+mj-lt"/>
                <a:cs typeface="Arial" panose="020B0604020202020204" pitchFamily="34" charset="0"/>
                <a:hlinkClick r:id="rId5">
                  <a:extLst>
                    <a:ext uri="{A12FA001-AC4F-418D-AE19-62706E023703}">
                      <ahyp:hlinkClr xmlns:ahyp="http://schemas.microsoft.com/office/drawing/2018/hyperlinkcolor" val="tx"/>
                    </a:ext>
                  </a:extLst>
                </a:hlinkClick>
              </a:rPr>
            </a:br>
            <a:r>
              <a:rPr lang="en-GB" sz="800" b="0" noProof="1">
                <a:solidFill>
                  <a:schemeClr val="accent4"/>
                </a:solidFill>
                <a:latin typeface="+mj-lt"/>
                <a:cs typeface="Arial" panose="020B0604020202020204" pitchFamily="34" charset="0"/>
                <a:hlinkClick r:id="rId5">
                  <a:extLst>
                    <a:ext uri="{A12FA001-AC4F-418D-AE19-62706E023703}">
                      <ahyp:hlinkClr xmlns:ahyp="http://schemas.microsoft.com/office/drawing/2018/hyperlinkcolor" val="tx"/>
                    </a:ext>
                  </a:extLst>
                </a:hlinkClick>
              </a:rPr>
              <a:t>praesentationer/</a:t>
            </a:r>
            <a:endParaRPr lang="en-GB" sz="800" b="0" noProof="1">
              <a:solidFill>
                <a:schemeClr val="accent4"/>
              </a:solidFill>
              <a:latin typeface="+mj-lt"/>
              <a:cs typeface="Arial" panose="020B0604020202020204" pitchFamily="34" charset="0"/>
            </a:endParaRPr>
          </a:p>
        </p:txBody>
      </p:sp>
      <p:pic>
        <p:nvPicPr>
          <p:cNvPr id="50" name="Billede 25">
            <a:extLst>
              <a:ext uri="{FF2B5EF4-FFF2-40B4-BE49-F238E27FC236}">
                <a16:creationId xmlns:a16="http://schemas.microsoft.com/office/drawing/2014/main" id="{2BC7410A-935F-DC4A-F8A5-7F39AC457C1E}"/>
              </a:ext>
            </a:extLst>
          </p:cNvPr>
          <p:cNvPicPr>
            <a:picLocks noChangeAspect="1"/>
          </p:cNvPicPr>
          <p:nvPr userDrawn="1"/>
        </p:nvPicPr>
        <p:blipFill>
          <a:blip r:embed="rId6"/>
          <a:stretch>
            <a:fillRect/>
          </a:stretch>
        </p:blipFill>
        <p:spPr>
          <a:xfrm>
            <a:off x="6268044" y="4201412"/>
            <a:ext cx="257327" cy="275280"/>
          </a:xfrm>
          <a:prstGeom prst="rect">
            <a:avLst/>
          </a:prstGeom>
        </p:spPr>
      </p:pic>
      <p:pic>
        <p:nvPicPr>
          <p:cNvPr id="52" name="Billede 36">
            <a:extLst>
              <a:ext uri="{FF2B5EF4-FFF2-40B4-BE49-F238E27FC236}">
                <a16:creationId xmlns:a16="http://schemas.microsoft.com/office/drawing/2014/main" id="{56A21FCA-F356-F238-3DEE-A13BEFECD377}"/>
              </a:ext>
            </a:extLst>
          </p:cNvPr>
          <p:cNvPicPr>
            <a:picLocks noChangeAspect="1"/>
          </p:cNvPicPr>
          <p:nvPr userDrawn="1"/>
        </p:nvPicPr>
        <p:blipFill>
          <a:blip r:embed="rId7"/>
          <a:stretch>
            <a:fillRect/>
          </a:stretch>
        </p:blipFill>
        <p:spPr>
          <a:xfrm>
            <a:off x="8223538" y="2795378"/>
            <a:ext cx="288708" cy="275280"/>
          </a:xfrm>
          <a:prstGeom prst="rect">
            <a:avLst/>
          </a:prstGeom>
        </p:spPr>
      </p:pic>
      <p:pic>
        <p:nvPicPr>
          <p:cNvPr id="54" name="Billede 37">
            <a:extLst>
              <a:ext uri="{FF2B5EF4-FFF2-40B4-BE49-F238E27FC236}">
                <a16:creationId xmlns:a16="http://schemas.microsoft.com/office/drawing/2014/main" id="{8288A8D2-A953-FCF5-C54C-BED0258209D5}"/>
              </a:ext>
            </a:extLst>
          </p:cNvPr>
          <p:cNvPicPr>
            <a:picLocks noChangeAspect="1"/>
          </p:cNvPicPr>
          <p:nvPr userDrawn="1"/>
        </p:nvPicPr>
        <p:blipFill>
          <a:blip r:embed="rId8"/>
          <a:stretch>
            <a:fillRect/>
          </a:stretch>
        </p:blipFill>
        <p:spPr>
          <a:xfrm>
            <a:off x="8241826" y="3187789"/>
            <a:ext cx="223122" cy="228843"/>
          </a:xfrm>
          <a:prstGeom prst="rect">
            <a:avLst/>
          </a:prstGeom>
        </p:spPr>
      </p:pic>
      <p:sp>
        <p:nvSpPr>
          <p:cNvPr id="56" name="Text Box 48">
            <a:extLst>
              <a:ext uri="{FF2B5EF4-FFF2-40B4-BE49-F238E27FC236}">
                <a16:creationId xmlns:a16="http://schemas.microsoft.com/office/drawing/2014/main" id="{1AAEA91B-6C9C-9157-EFF5-6EEB67507A8E}"/>
              </a:ext>
            </a:extLst>
          </p:cNvPr>
          <p:cNvSpPr txBox="1">
            <a:spLocks noChangeArrowheads="1"/>
          </p:cNvSpPr>
          <p:nvPr userDrawn="1"/>
        </p:nvSpPr>
        <p:spPr bwMode="auto">
          <a:xfrm>
            <a:off x="2570384" y="1666128"/>
            <a:ext cx="17681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altLang="da-DK" sz="800" b="1" noProof="1">
                <a:solidFill>
                  <a:schemeClr val="tx1"/>
                </a:solidFill>
                <a:latin typeface="+mn-lt"/>
                <a:cs typeface="Arial" panose="020B0604020202020204" pitchFamily="34" charset="0"/>
              </a:rPr>
              <a:t>2.</a:t>
            </a:r>
            <a:r>
              <a:rPr lang="en-GB" altLang="da-DK" sz="800" b="1" baseline="0" noProof="1">
                <a:solidFill>
                  <a:schemeClr val="tx1"/>
                </a:solidFill>
                <a:latin typeface="+mn-lt"/>
                <a:cs typeface="Arial" panose="020B0604020202020204" pitchFamily="34" charset="0"/>
              </a:rPr>
              <a:t> </a:t>
            </a:r>
            <a:r>
              <a:rPr lang="en-GB" altLang="da-DK" sz="800" baseline="0" noProof="1">
                <a:solidFill>
                  <a:schemeClr val="tx1"/>
                </a:solidFill>
                <a:latin typeface="+mn-lt"/>
                <a:cs typeface="Arial" panose="020B0604020202020204" pitchFamily="34" charset="0"/>
              </a:rPr>
              <a:t>Under the </a:t>
            </a:r>
            <a:r>
              <a:rPr lang="en-GB" altLang="da-DK" sz="800" b="1" baseline="0" noProof="1">
                <a:solidFill>
                  <a:schemeClr val="tx1"/>
                </a:solidFill>
                <a:latin typeface="+mn-lt"/>
                <a:cs typeface="Arial" panose="020B0604020202020204" pitchFamily="34" charset="0"/>
              </a:rPr>
              <a:t>New slide </a:t>
            </a:r>
            <a:r>
              <a:rPr lang="en-GB" altLang="da-DK" sz="800" baseline="0" noProof="1">
                <a:solidFill>
                  <a:schemeClr val="tx1"/>
                </a:solidFill>
                <a:latin typeface="+mn-lt"/>
                <a:cs typeface="Arial" panose="020B0604020202020204" pitchFamily="34" charset="0"/>
              </a:rPr>
              <a:t>button Click on the top part of the button to create a slide identical to the one selected. Click on the bottom part of the button to see a selection of possible layout choices</a:t>
            </a:r>
            <a:endParaRPr lang="en-GB" altLang="da-DK" sz="800" noProof="1">
              <a:solidFill>
                <a:schemeClr val="tx1"/>
              </a:solidFill>
              <a:latin typeface="+mn-lt"/>
              <a:cs typeface="Arial" panose="020B0604020202020204" pitchFamily="34" charset="0"/>
            </a:endParaRPr>
          </a:p>
        </p:txBody>
      </p:sp>
      <p:pic>
        <p:nvPicPr>
          <p:cNvPr id="58" name="Picture 61">
            <a:extLst>
              <a:ext uri="{FF2B5EF4-FFF2-40B4-BE49-F238E27FC236}">
                <a16:creationId xmlns:a16="http://schemas.microsoft.com/office/drawing/2014/main" id="{874C9D93-430E-897F-0010-953653748BCE}"/>
              </a:ext>
            </a:extLst>
          </p:cNvPr>
          <p:cNvPicPr>
            <a:picLocks noChangeAspect="1"/>
          </p:cNvPicPr>
          <p:nvPr userDrawn="1"/>
        </p:nvPicPr>
        <p:blipFill>
          <a:blip r:embed="rId9"/>
          <a:stretch>
            <a:fillRect/>
          </a:stretch>
        </p:blipFill>
        <p:spPr>
          <a:xfrm>
            <a:off x="4271879" y="1743737"/>
            <a:ext cx="243186" cy="432989"/>
          </a:xfrm>
          <a:prstGeom prst="rect">
            <a:avLst/>
          </a:prstGeom>
        </p:spPr>
      </p:pic>
    </p:spTree>
    <p:extLst>
      <p:ext uri="{BB962C8B-B14F-4D97-AF65-F5344CB8AC3E}">
        <p14:creationId xmlns:p14="http://schemas.microsoft.com/office/powerpoint/2010/main" val="2740279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image large righ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1080000" tIns="0" rIns="6408000" anchor="ctr" anchorCtr="0"/>
          <a:lstStyle>
            <a:lvl1pPr marL="0" indent="0" algn="r">
              <a:buNone/>
              <a:defRPr sz="2400" b="1" i="0" baseline="0">
                <a:solidFill>
                  <a:schemeClr val="bg1"/>
                </a:solidFill>
                <a:sym typeface="Wingdings" panose="05000000000000000000" pitchFamily="2" charset="2"/>
              </a:defRPr>
            </a:lvl1pPr>
          </a:lstStyle>
          <a:p>
            <a:r>
              <a:rPr lang="en-GB" dirty="0"/>
              <a:t>Click icon to insert image   </a:t>
            </a:r>
          </a:p>
        </p:txBody>
      </p:sp>
      <p:sp>
        <p:nvSpPr>
          <p:cNvPr id="17" name="Titel 2">
            <a:extLst>
              <a:ext uri="{FF2B5EF4-FFF2-40B4-BE49-F238E27FC236}">
                <a16:creationId xmlns:a16="http://schemas.microsoft.com/office/drawing/2014/main" id="{5841F5BD-07B0-188F-6A65-1A9CB9107526}"/>
              </a:ext>
            </a:extLst>
          </p:cNvPr>
          <p:cNvSpPr>
            <a:spLocks noGrp="1"/>
          </p:cNvSpPr>
          <p:nvPr>
            <p:ph type="ctrTitle" hasCustomPrompt="1"/>
          </p:nvPr>
        </p:nvSpPr>
        <p:spPr>
          <a:xfrm>
            <a:off x="6243638" y="691815"/>
            <a:ext cx="5948362" cy="5474035"/>
          </a:xfrm>
          <a:blipFill>
            <a:blip r:embed="rId3"/>
            <a:stretch>
              <a:fillRect/>
            </a:stretch>
          </a:blipFill>
        </p:spPr>
        <p:txBody>
          <a:bodyPr lIns="360000" tIns="468000" rIns="540000" bIns="3384000" anchor="b" anchorCtr="0">
            <a:noAutofit/>
          </a:bodyPr>
          <a:lstStyle>
            <a:lvl1pPr algn="l">
              <a:lnSpc>
                <a:spcPts val="4000"/>
              </a:lnSpc>
              <a:defRPr sz="3600">
                <a:solidFill>
                  <a:schemeClr val="bg1"/>
                </a:solidFill>
              </a:defRPr>
            </a:lvl1pPr>
          </a:lstStyle>
          <a:p>
            <a:r>
              <a:rPr lang="en-GB" dirty="0"/>
              <a:t>master</a:t>
            </a:r>
          </a:p>
        </p:txBody>
      </p:sp>
      <p:sp>
        <p:nvSpPr>
          <p:cNvPr id="12" name="Pladsholder til tekst 14">
            <a:extLst>
              <a:ext uri="{FF2B5EF4-FFF2-40B4-BE49-F238E27FC236}">
                <a16:creationId xmlns:a16="http://schemas.microsoft.com/office/drawing/2014/main" id="{7AF680B5-5F7B-7C42-BF08-E9B604FEDFF4}"/>
              </a:ext>
            </a:extLst>
          </p:cNvPr>
          <p:cNvSpPr>
            <a:spLocks noGrp="1"/>
          </p:cNvSpPr>
          <p:nvPr>
            <p:ph type="body" sz="quarter" idx="13" hasCustomPrompt="1"/>
          </p:nvPr>
        </p:nvSpPr>
        <p:spPr>
          <a:xfrm>
            <a:off x="6622257" y="4053600"/>
            <a:ext cx="4979193" cy="899766"/>
          </a:xfrm>
        </p:spPr>
        <p:txBody>
          <a:bodyPr rIns="0">
            <a:noAutofit/>
          </a:bodyPr>
          <a:lstStyle>
            <a:lvl1pPr marL="0" indent="0">
              <a:spcBef>
                <a:spcPts val="0"/>
              </a:spcBef>
              <a:buNone/>
              <a:defRPr sz="1800" b="0" i="0" baseline="0"/>
            </a:lvl1pPr>
          </a:lstStyle>
          <a:p>
            <a:pPr lvl="0"/>
            <a:r>
              <a:rPr lang="en-GB" dirty="0"/>
              <a:t>Name of speaker, UCPH unit, place and date</a:t>
            </a:r>
          </a:p>
        </p:txBody>
      </p:sp>
      <p:sp>
        <p:nvSpPr>
          <p:cNvPr id="13" name="Undertitel 2">
            <a:extLst>
              <a:ext uri="{FF2B5EF4-FFF2-40B4-BE49-F238E27FC236}">
                <a16:creationId xmlns:a16="http://schemas.microsoft.com/office/drawing/2014/main" id="{E8639E81-1331-644F-9855-3A9C253754AE}"/>
              </a:ext>
            </a:extLst>
          </p:cNvPr>
          <p:cNvSpPr>
            <a:spLocks noGrp="1"/>
          </p:cNvSpPr>
          <p:nvPr>
            <p:ph type="subTitle" idx="1" hasCustomPrompt="1"/>
          </p:nvPr>
        </p:nvSpPr>
        <p:spPr>
          <a:xfrm>
            <a:off x="6622257" y="3007285"/>
            <a:ext cx="4979193" cy="726435"/>
          </a:xfrm>
        </p:spPr>
        <p:txBody>
          <a:bodyPr>
            <a:noAutofit/>
          </a:bodyPr>
          <a:lstStyle>
            <a:lvl1pPr marL="0" indent="0" algn="l">
              <a:lnSpc>
                <a:spcPct val="100000"/>
              </a:lnSpc>
              <a:buNone/>
              <a:defRPr sz="2400" b="0" i="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14" name="Titel 1">
            <a:extLst>
              <a:ext uri="{FF2B5EF4-FFF2-40B4-BE49-F238E27FC236}">
                <a16:creationId xmlns:a16="http://schemas.microsoft.com/office/drawing/2014/main" id="{B7A6A120-00EE-3144-9AB3-0695A4240B49}"/>
              </a:ext>
            </a:extLst>
          </p:cNvPr>
          <p:cNvSpPr>
            <a:spLocks noGrp="1"/>
          </p:cNvSpPr>
          <p:nvPr>
            <p:ph type="body" sz="quarter" idx="15" hasCustomPrompt="1"/>
          </p:nvPr>
        </p:nvSpPr>
        <p:spPr>
          <a:xfrm>
            <a:off x="6622257" y="1020200"/>
            <a:ext cx="4977606" cy="1345417"/>
          </a:xfrm>
        </p:spPr>
        <p:txBody>
          <a:bodyPr rIns="0">
            <a:noAutofit/>
          </a:bodyPr>
          <a:lstStyle>
            <a:lvl1pPr marL="0" indent="0">
              <a:lnSpc>
                <a:spcPct val="100000"/>
              </a:lnSpc>
              <a:spcBef>
                <a:spcPts val="0"/>
              </a:spcBef>
              <a:buNone/>
              <a:defRPr sz="3600" b="0" i="0" baseline="0">
                <a:solidFill>
                  <a:schemeClr val="accent1"/>
                </a:solidFill>
                <a:latin typeface="+mj-lt"/>
              </a:defRPr>
            </a:lvl1pPr>
          </a:lstStyle>
          <a:p>
            <a:pPr lvl="0"/>
            <a:r>
              <a:rPr lang="en-GB" dirty="0"/>
              <a:t>Click to add title</a:t>
            </a:r>
          </a:p>
        </p:txBody>
      </p:sp>
      <p:sp>
        <p:nvSpPr>
          <p:cNvPr id="10" name="Pladsholder til dato 3" hidden="1">
            <a:extLst>
              <a:ext uri="{FF2B5EF4-FFF2-40B4-BE49-F238E27FC236}">
                <a16:creationId xmlns:a16="http://schemas.microsoft.com/office/drawing/2014/main" id="{5D6F800E-E8DB-D1E9-A292-CDCB828E80AD}"/>
              </a:ext>
            </a:extLst>
          </p:cNvPr>
          <p:cNvSpPr>
            <a:spLocks noGrp="1"/>
          </p:cNvSpPr>
          <p:nvPr>
            <p:ph type="dt" sz="half" idx="10"/>
          </p:nvPr>
        </p:nvSpPr>
        <p:spPr>
          <a:xfrm>
            <a:off x="0" y="6858000"/>
            <a:ext cx="0" cy="0"/>
          </a:xfrm>
        </p:spPr>
        <p:txBody>
          <a:bodyPr/>
          <a:lstStyle>
            <a:lvl1pPr>
              <a:defRPr sz="100">
                <a:noFill/>
              </a:defRPr>
            </a:lvl1pPr>
          </a:lstStyle>
          <a:p>
            <a:fld id="{2251AF83-B051-4CF1-ABBC-FEDF8FA9729C}" type="datetime1">
              <a:rPr lang="en-GB" smtClean="0"/>
              <a:t>10/06/2025</a:t>
            </a:fld>
            <a:endParaRPr lang="en-GB" dirty="0"/>
          </a:p>
        </p:txBody>
      </p:sp>
      <p:sp>
        <p:nvSpPr>
          <p:cNvPr id="15" name="Pladsholder til sidefod 4" hidden="1">
            <a:extLst>
              <a:ext uri="{FF2B5EF4-FFF2-40B4-BE49-F238E27FC236}">
                <a16:creationId xmlns:a16="http://schemas.microsoft.com/office/drawing/2014/main" id="{75F96715-1FD5-51ED-7CC1-42E30D0821E3}"/>
              </a:ext>
            </a:extLst>
          </p:cNvPr>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16" name="Pladsholder til slidenummer 5" hidden="1">
            <a:extLst>
              <a:ext uri="{FF2B5EF4-FFF2-40B4-BE49-F238E27FC236}">
                <a16:creationId xmlns:a16="http://schemas.microsoft.com/office/drawing/2014/main" id="{FF7B57F8-B201-8F25-4597-86F1EE0AFA0C}"/>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1709872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image small lef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solidFill>
            <a:schemeClr val="bg1">
              <a:lumMod val="75000"/>
            </a:schemeClr>
          </a:solidFill>
        </p:spPr>
        <p:txBody>
          <a:bodyPr lIns="6408000" tIns="0" rIns="720000" anchor="ctr" anchorCtr="0"/>
          <a:lstStyle>
            <a:lvl1pPr marL="0" indent="0" algn="l" defTabSz="914400" rtl="0" eaLnBrk="1" latinLnBrk="0" hangingPunct="1">
              <a:lnSpc>
                <a:spcPct val="100000"/>
              </a:lnSpc>
              <a:spcBef>
                <a:spcPts val="1000"/>
              </a:spcBef>
              <a:buFont typeface="Arial" panose="020B0604020202020204" pitchFamily="34" charset="0"/>
              <a:buNone/>
              <a:defRPr lang="da-DK" sz="2400" kern="1200" baseline="0" dirty="0">
                <a:solidFill>
                  <a:schemeClr val="bg1"/>
                </a:solidFill>
                <a:latin typeface="+mn-lt"/>
                <a:ea typeface="+mn-ea"/>
                <a:cs typeface="+mn-cs"/>
                <a:sym typeface="Wingdings" panose="05000000000000000000" pitchFamily="2" charset="2"/>
              </a:defRPr>
            </a:lvl1pPr>
          </a:lstStyle>
          <a:p>
            <a:r>
              <a:rPr lang="en-GB" dirty="0"/>
              <a:t> Click icon to insert image</a:t>
            </a:r>
          </a:p>
        </p:txBody>
      </p:sp>
      <p:sp>
        <p:nvSpPr>
          <p:cNvPr id="13" name="Titel 2">
            <a:extLst>
              <a:ext uri="{FF2B5EF4-FFF2-40B4-BE49-F238E27FC236}">
                <a16:creationId xmlns:a16="http://schemas.microsoft.com/office/drawing/2014/main" id="{A98E7E85-8DE3-687D-4837-DB9872BFCE68}"/>
              </a:ext>
            </a:extLst>
          </p:cNvPr>
          <p:cNvSpPr>
            <a:spLocks noGrp="1"/>
          </p:cNvSpPr>
          <p:nvPr>
            <p:ph type="ctrTitle"/>
          </p:nvPr>
        </p:nvSpPr>
        <p:spPr>
          <a:xfrm>
            <a:off x="0" y="2271092"/>
            <a:ext cx="5959476" cy="3895200"/>
          </a:xfrm>
          <a:blipFill>
            <a:blip r:embed="rId2"/>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GB"/>
              <a:t>Click to edit Master title style</a:t>
            </a:r>
            <a:endParaRPr lang="en-GB" dirty="0"/>
          </a:p>
        </p:txBody>
      </p:sp>
      <p:sp>
        <p:nvSpPr>
          <p:cNvPr id="9" name="Titel 1"/>
          <p:cNvSpPr>
            <a:spLocks noGrp="1"/>
          </p:cNvSpPr>
          <p:nvPr>
            <p:ph type="body" sz="quarter" idx="15"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latin typeface="+mj-lt"/>
              </a:defRPr>
            </a:lvl1pPr>
          </a:lstStyle>
          <a:p>
            <a:pPr lvl="0"/>
            <a:r>
              <a:rPr lang="en-GB" dirty="0"/>
              <a:t>Click to add title</a:t>
            </a:r>
          </a:p>
        </p:txBody>
      </p:sp>
      <p:sp>
        <p:nvSpPr>
          <p:cNvPr id="26" name="Pladsholder til tekst 14"/>
          <p:cNvSpPr>
            <a:spLocks noGrp="1"/>
          </p:cNvSpPr>
          <p:nvPr>
            <p:ph type="body" sz="quarter" idx="13" hasCustomPrompt="1"/>
          </p:nvPr>
        </p:nvSpPr>
        <p:spPr>
          <a:xfrm>
            <a:off x="588963" y="4042705"/>
            <a:ext cx="4983162" cy="899766"/>
          </a:xfrm>
        </p:spPr>
        <p:txBody>
          <a:bodyPr rIns="0">
            <a:noAutofit/>
          </a:bodyPr>
          <a:lstStyle>
            <a:lvl1pPr marL="0" indent="0">
              <a:spcBef>
                <a:spcPts val="0"/>
              </a:spcBef>
              <a:buNone/>
              <a:defRPr sz="1800" baseline="0"/>
            </a:lvl1pPr>
          </a:lstStyle>
          <a:p>
            <a:pPr lvl="0"/>
            <a:r>
              <a:rPr lang="en-GB" dirty="0"/>
              <a:t>Name of speaker, UCPH unit, place and date</a:t>
            </a:r>
          </a:p>
        </p:txBody>
      </p:sp>
      <p:sp>
        <p:nvSpPr>
          <p:cNvPr id="10" name="Pladsholder til dato 3" hidden="1">
            <a:extLst>
              <a:ext uri="{FF2B5EF4-FFF2-40B4-BE49-F238E27FC236}">
                <a16:creationId xmlns:a16="http://schemas.microsoft.com/office/drawing/2014/main" id="{1570F19F-11E9-F8A1-DCD4-0B2BD4223DC2}"/>
              </a:ext>
            </a:extLst>
          </p:cNvPr>
          <p:cNvSpPr>
            <a:spLocks noGrp="1"/>
          </p:cNvSpPr>
          <p:nvPr>
            <p:ph type="dt" sz="half" idx="10"/>
          </p:nvPr>
        </p:nvSpPr>
        <p:spPr>
          <a:xfrm>
            <a:off x="0" y="6858000"/>
            <a:ext cx="0" cy="0"/>
          </a:xfrm>
        </p:spPr>
        <p:txBody>
          <a:bodyPr/>
          <a:lstStyle>
            <a:lvl1pPr>
              <a:defRPr sz="100">
                <a:noFill/>
              </a:defRPr>
            </a:lvl1pPr>
          </a:lstStyle>
          <a:p>
            <a:fld id="{6B463207-38D8-414E-960B-FBC3E7529871}" type="datetime1">
              <a:rPr lang="en-GB" smtClean="0"/>
              <a:t>10/06/2025</a:t>
            </a:fld>
            <a:endParaRPr lang="en-GB" dirty="0"/>
          </a:p>
        </p:txBody>
      </p:sp>
      <p:sp>
        <p:nvSpPr>
          <p:cNvPr id="11" name="Pladsholder til sidefod 4" hidden="1">
            <a:extLst>
              <a:ext uri="{FF2B5EF4-FFF2-40B4-BE49-F238E27FC236}">
                <a16:creationId xmlns:a16="http://schemas.microsoft.com/office/drawing/2014/main" id="{B7D930ED-6F01-0E90-6740-D9E50AA5B833}"/>
              </a:ext>
            </a:extLst>
          </p:cNvPr>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12" name="Pladsholder til slidenummer 5" hidden="1">
            <a:extLst>
              <a:ext uri="{FF2B5EF4-FFF2-40B4-BE49-F238E27FC236}">
                <a16:creationId xmlns:a16="http://schemas.microsoft.com/office/drawing/2014/main" id="{ADD5A7A0-1930-6FDD-F270-B46368D36A8B}"/>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2967803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image large left">
    <p:spTree>
      <p:nvGrpSpPr>
        <p:cNvPr id="1" name=""/>
        <p:cNvGrpSpPr/>
        <p:nvPr/>
      </p:nvGrpSpPr>
      <p:grpSpPr>
        <a:xfrm>
          <a:off x="0" y="0"/>
          <a:ext cx="0" cy="0"/>
          <a:chOff x="0" y="0"/>
          <a:chExt cx="0" cy="0"/>
        </a:xfrm>
      </p:grpSpPr>
      <p:sp>
        <p:nvSpPr>
          <p:cNvPr id="10" name="Pladsholder til billede 9"/>
          <p:cNvSpPr>
            <a:spLocks noGrp="1"/>
          </p:cNvSpPr>
          <p:nvPr>
            <p:ph type="pic" sz="quarter" idx="14" hasCustomPrompt="1"/>
          </p:nvPr>
        </p:nvSpPr>
        <p:spPr>
          <a:xfrm>
            <a:off x="0" y="0"/>
            <a:ext cx="12192000" cy="6858000"/>
          </a:xfrm>
          <a:solidFill>
            <a:schemeClr val="bg1">
              <a:lumMod val="75000"/>
            </a:schemeClr>
          </a:solidFill>
        </p:spPr>
        <p:txBody>
          <a:bodyPr lIns="6408000" tIns="0" rIns="720000" anchor="ctr" anchorCtr="0"/>
          <a:lstStyle>
            <a:lvl1pPr marL="0" indent="0" algn="l">
              <a:buNone/>
              <a:defRPr sz="2400" baseline="0">
                <a:solidFill>
                  <a:schemeClr val="bg1"/>
                </a:solidFill>
                <a:sym typeface="Wingdings" panose="05000000000000000000" pitchFamily="2" charset="2"/>
              </a:defRPr>
            </a:lvl1pPr>
          </a:lstStyle>
          <a:p>
            <a:r>
              <a:rPr lang="en-GB" dirty="0"/>
              <a:t> Click icon to insert image</a:t>
            </a:r>
          </a:p>
        </p:txBody>
      </p:sp>
      <p:sp>
        <p:nvSpPr>
          <p:cNvPr id="16" name="Titel 2">
            <a:extLst>
              <a:ext uri="{FF2B5EF4-FFF2-40B4-BE49-F238E27FC236}">
                <a16:creationId xmlns:a16="http://schemas.microsoft.com/office/drawing/2014/main" id="{92A049D1-BE16-6369-9C11-6D9136DAE0D9}"/>
              </a:ext>
            </a:extLst>
          </p:cNvPr>
          <p:cNvSpPr>
            <a:spLocks noGrp="1"/>
          </p:cNvSpPr>
          <p:nvPr>
            <p:ph type="ctrTitle" hasCustomPrompt="1"/>
          </p:nvPr>
        </p:nvSpPr>
        <p:spPr>
          <a:xfrm>
            <a:off x="0" y="691815"/>
            <a:ext cx="5959476" cy="5474035"/>
          </a:xfrm>
          <a:blipFill>
            <a:blip r:embed="rId2"/>
            <a:stretch>
              <a:fillRect/>
            </a:stretch>
          </a:blipFill>
        </p:spPr>
        <p:txBody>
          <a:bodyPr lIns="540000" tIns="468000" rIns="360000" bIns="3384000" anchor="b" anchorCtr="0">
            <a:noAutofit/>
          </a:bodyPr>
          <a:lstStyle>
            <a:lvl1pPr algn="l">
              <a:lnSpc>
                <a:spcPct val="900000"/>
              </a:lnSpc>
              <a:defRPr sz="3600">
                <a:solidFill>
                  <a:schemeClr val="bg1"/>
                </a:solidFill>
              </a:defRPr>
            </a:lvl1pPr>
          </a:lstStyle>
          <a:p>
            <a:r>
              <a:rPr lang="en-GB" dirty="0"/>
              <a:t>master</a:t>
            </a:r>
          </a:p>
        </p:txBody>
      </p:sp>
      <p:sp>
        <p:nvSpPr>
          <p:cNvPr id="12" name="Titel 1"/>
          <p:cNvSpPr>
            <a:spLocks noGrp="1"/>
          </p:cNvSpPr>
          <p:nvPr>
            <p:ph type="body" sz="quarter" idx="15"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latin typeface="+mj-lt"/>
              </a:defRPr>
            </a:lvl1pPr>
          </a:lstStyle>
          <a:p>
            <a:pPr lvl="0"/>
            <a:r>
              <a:rPr lang="en-GB" dirty="0"/>
              <a:t>Click to add title</a:t>
            </a:r>
          </a:p>
        </p:txBody>
      </p:sp>
      <p:sp>
        <p:nvSpPr>
          <p:cNvPr id="9" name="Undertitel 2"/>
          <p:cNvSpPr>
            <a:spLocks noGrp="1"/>
          </p:cNvSpPr>
          <p:nvPr>
            <p:ph type="subTitle" idx="1" hasCustomPrompt="1"/>
          </p:nvPr>
        </p:nvSpPr>
        <p:spPr>
          <a:xfrm>
            <a:off x="588962" y="3007285"/>
            <a:ext cx="4946649"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11" name="Pladsholder til tekst 14"/>
          <p:cNvSpPr>
            <a:spLocks noGrp="1"/>
          </p:cNvSpPr>
          <p:nvPr>
            <p:ph type="body" sz="quarter" idx="13" hasCustomPrompt="1"/>
          </p:nvPr>
        </p:nvSpPr>
        <p:spPr>
          <a:xfrm>
            <a:off x="588962" y="4053600"/>
            <a:ext cx="4946650"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13" name="Pladsholder til dato 3" hidden="1">
            <a:extLst>
              <a:ext uri="{FF2B5EF4-FFF2-40B4-BE49-F238E27FC236}">
                <a16:creationId xmlns:a16="http://schemas.microsoft.com/office/drawing/2014/main" id="{B280A661-856C-E622-1331-CDB60AB08622}"/>
              </a:ext>
            </a:extLst>
          </p:cNvPr>
          <p:cNvSpPr>
            <a:spLocks noGrp="1"/>
          </p:cNvSpPr>
          <p:nvPr>
            <p:ph type="dt" sz="half" idx="10"/>
          </p:nvPr>
        </p:nvSpPr>
        <p:spPr>
          <a:xfrm>
            <a:off x="0" y="6858000"/>
            <a:ext cx="0" cy="0"/>
          </a:xfrm>
        </p:spPr>
        <p:txBody>
          <a:bodyPr/>
          <a:lstStyle>
            <a:lvl1pPr>
              <a:defRPr sz="100">
                <a:noFill/>
              </a:defRPr>
            </a:lvl1pPr>
          </a:lstStyle>
          <a:p>
            <a:fld id="{5BB2EFB7-0580-4CBC-B10F-5E79CFDC91AA}" type="datetime1">
              <a:rPr lang="en-GB" smtClean="0"/>
              <a:t>10/06/2025</a:t>
            </a:fld>
            <a:endParaRPr lang="en-GB" dirty="0"/>
          </a:p>
        </p:txBody>
      </p:sp>
      <p:sp>
        <p:nvSpPr>
          <p:cNvPr id="14" name="Pladsholder til sidefod 4" hidden="1">
            <a:extLst>
              <a:ext uri="{FF2B5EF4-FFF2-40B4-BE49-F238E27FC236}">
                <a16:creationId xmlns:a16="http://schemas.microsoft.com/office/drawing/2014/main" id="{82F7776B-57AF-971B-A75B-223AFE263EAC}"/>
              </a:ext>
            </a:extLst>
          </p:cNvPr>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15" name="Pladsholder til slidenummer 5" hidden="1">
            <a:extLst>
              <a:ext uri="{FF2B5EF4-FFF2-40B4-BE49-F238E27FC236}">
                <a16:creationId xmlns:a16="http://schemas.microsoft.com/office/drawing/2014/main" id="{EFF41101-1901-1836-D8DB-6C08E169D0B8}"/>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3829081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3" y="620714"/>
            <a:ext cx="11012488" cy="863599"/>
          </a:xfrm>
        </p:spPr>
        <p:txBody>
          <a:bodyPr/>
          <a:lstStyle>
            <a:lvl1pPr>
              <a:defRPr b="0" i="0" baseline="0"/>
            </a:lvl1pPr>
          </a:lstStyle>
          <a:p>
            <a:pPr lvl="0"/>
            <a:r>
              <a:rPr lang="en-GB" dirty="0"/>
              <a:t>Click to add title</a:t>
            </a:r>
          </a:p>
        </p:txBody>
      </p:sp>
      <p:sp>
        <p:nvSpPr>
          <p:cNvPr id="3" name="Pladsholder til indhold 2"/>
          <p:cNvSpPr>
            <a:spLocks noGrp="1"/>
          </p:cNvSpPr>
          <p:nvPr>
            <p:ph idx="1" hasCustomPrompt="1"/>
          </p:nvPr>
        </p:nvSpPr>
        <p:spPr>
          <a:xfrm>
            <a:off x="588963" y="1628775"/>
            <a:ext cx="11012488" cy="4673600"/>
          </a:xfrm>
        </p:spPr>
        <p:txBody>
          <a:bodyPr vert="horz" lIns="0" tIns="0" rIns="0" bIns="0" rtlCol="0">
            <a:noAutofit/>
          </a:bodyPr>
          <a:lstStyle>
            <a:lvl1pPr>
              <a:defRPr lang="da-DK" b="0" i="0" baseline="0" dirty="0" smtClean="0"/>
            </a:lvl1pPr>
            <a:lvl2pPr>
              <a:defRPr lang="da-DK" b="0" i="0" baseline="0" dirty="0" smtClean="0"/>
            </a:lvl2pPr>
            <a:lvl3pPr>
              <a:defRPr lang="da-DK" b="0" i="0" baseline="0" dirty="0" smtClean="0"/>
            </a:lvl3pPr>
            <a:lvl4pPr marL="719138" indent="0">
              <a:buNone/>
              <a:defRPr/>
            </a:lvl4pPr>
          </a:lstStyle>
          <a:p>
            <a:pPr lvl="0"/>
            <a:r>
              <a:rPr lang="en-GB" dirty="0"/>
              <a:t>Click to add text</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p:txBody>
      </p:sp>
      <p:sp>
        <p:nvSpPr>
          <p:cNvPr id="4" name="Pladsholder til dato 3"/>
          <p:cNvSpPr>
            <a:spLocks noGrp="1"/>
          </p:cNvSpPr>
          <p:nvPr>
            <p:ph type="dt" sz="half" idx="10"/>
          </p:nvPr>
        </p:nvSpPr>
        <p:spPr/>
        <p:txBody>
          <a:bodyPr/>
          <a:lstStyle/>
          <a:p>
            <a:fld id="{1ACD27F8-48B1-44FA-8338-1B6B1EC7F99C}" type="datetime1">
              <a:rPr lang="en-GB" smtClean="0"/>
              <a:t>10/06/2025</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2796859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itle and two content object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4" y="620714"/>
            <a:ext cx="11012486" cy="865186"/>
          </a:xfrm>
        </p:spPr>
        <p:txBody>
          <a:bodyPr/>
          <a:lstStyle>
            <a:lvl1pPr>
              <a:defRPr b="0" i="0" baseline="0"/>
            </a:lvl1pPr>
          </a:lstStyle>
          <a:p>
            <a:pPr lvl="0"/>
            <a:r>
              <a:rPr lang="en-GB" dirty="0"/>
              <a:t>Click to add title</a:t>
            </a:r>
          </a:p>
        </p:txBody>
      </p:sp>
      <p:sp>
        <p:nvSpPr>
          <p:cNvPr id="3" name="Pladsholder til indhold 2"/>
          <p:cNvSpPr>
            <a:spLocks noGrp="1"/>
          </p:cNvSpPr>
          <p:nvPr>
            <p:ph sz="half" idx="1" hasCustomPrompt="1"/>
          </p:nvPr>
        </p:nvSpPr>
        <p:spPr>
          <a:xfrm>
            <a:off x="588964" y="1628775"/>
            <a:ext cx="5356800" cy="4672800"/>
          </a:xfrm>
        </p:spPr>
        <p:txBody>
          <a:bodyPr vert="horz" lIns="0" tIns="0" rIns="0" bIns="0" rtlCol="0">
            <a:noAutofit/>
          </a:bodyPr>
          <a:lstStyle>
            <a:lvl1pPr>
              <a:defRPr lang="da-DK" b="0" i="0" baseline="0" dirty="0" smtClean="0"/>
            </a:lvl1pPr>
            <a:lvl2pPr>
              <a:defRPr lang="da-DK" b="0" i="0" baseline="0" dirty="0" smtClean="0"/>
            </a:lvl2pPr>
            <a:lvl3pPr>
              <a:defRPr lang="da-DK" b="0" i="0" baseline="0" dirty="0" smtClean="0"/>
            </a:lvl3pPr>
            <a:lvl4pPr>
              <a:defRPr lang="da-DK" b="0" i="0" baseline="0" dirty="0" smtClean="0"/>
            </a:lvl4pPr>
          </a:lstStyle>
          <a:p>
            <a:pPr lvl="0"/>
            <a:r>
              <a:rPr lang="en-GB" dirty="0"/>
              <a:t>Click to add text</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a:p>
            <a:pPr lvl="3"/>
            <a:endParaRPr lang="en-GB" dirty="0"/>
          </a:p>
        </p:txBody>
      </p:sp>
      <p:sp>
        <p:nvSpPr>
          <p:cNvPr id="4" name="Pladsholder til indhold 3"/>
          <p:cNvSpPr>
            <a:spLocks noGrp="1"/>
          </p:cNvSpPr>
          <p:nvPr>
            <p:ph sz="half" idx="2" hasCustomPrompt="1"/>
          </p:nvPr>
        </p:nvSpPr>
        <p:spPr>
          <a:xfrm>
            <a:off x="6246000" y="1628776"/>
            <a:ext cx="5356800" cy="4672800"/>
          </a:xfrm>
        </p:spPr>
        <p:txBody>
          <a:bodyPr vert="horz" lIns="0" tIns="0" rIns="0" bIns="0" rtlCol="0">
            <a:noAutofit/>
          </a:bodyPr>
          <a:lstStyle>
            <a:lvl1pPr>
              <a:defRPr lang="da-DK" b="0" i="0" baseline="0" dirty="0" smtClean="0"/>
            </a:lvl1pPr>
            <a:lvl2pPr>
              <a:defRPr lang="da-DK" b="0" i="0" baseline="0" dirty="0" smtClean="0"/>
            </a:lvl2pPr>
            <a:lvl3pPr>
              <a:defRPr lang="da-DK" b="0" i="0" baseline="0" dirty="0" smtClean="0"/>
            </a:lvl3pPr>
            <a:lvl4pPr marL="719138" indent="0">
              <a:buNone/>
              <a:defRPr lang="da-DK" dirty="0" smtClean="0"/>
            </a:lvl4pPr>
            <a:lvl5pPr>
              <a:defRPr lang="da-DK" dirty="0"/>
            </a:lvl5pPr>
            <a:lvl8pPr marL="719138" indent="0">
              <a:buNone/>
              <a:defRPr/>
            </a:lvl8pPr>
          </a:lstStyle>
          <a:p>
            <a:pPr lvl="0"/>
            <a:r>
              <a:rPr lang="en-GB" dirty="0"/>
              <a:t>Click to add text</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p:txBody>
      </p:sp>
      <p:sp>
        <p:nvSpPr>
          <p:cNvPr id="5" name="Pladsholder til dato 4"/>
          <p:cNvSpPr>
            <a:spLocks noGrp="1"/>
          </p:cNvSpPr>
          <p:nvPr>
            <p:ph type="dt" sz="half" idx="10"/>
          </p:nvPr>
        </p:nvSpPr>
        <p:spPr/>
        <p:txBody>
          <a:bodyPr/>
          <a:lstStyle/>
          <a:p>
            <a:fld id="{06758DD0-2D6B-4899-8688-42F203425B9A}" type="datetime1">
              <a:rPr lang="en-GB" smtClean="0"/>
              <a:t>10/06/2025</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754967976"/>
      </p:ext>
    </p:extLst>
  </p:cSld>
  <p:clrMapOvr>
    <a:masterClrMapping/>
  </p:clrMapOvr>
  <p:extLst>
    <p:ext uri="{DCECCB84-F9BA-43D5-87BE-67443E8EF086}">
      <p15:sldGuideLst xmlns:p15="http://schemas.microsoft.com/office/powerpoint/2012/main">
        <p15:guide id="1" pos="3934" userDrawn="1">
          <p15:clr>
            <a:srgbClr val="F26B43"/>
          </p15:clr>
        </p15:guide>
        <p15:guide id="2" pos="3746"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6244651" y="1628775"/>
            <a:ext cx="5356800" cy="4672800"/>
          </a:xfrm>
          <a:solidFill>
            <a:schemeClr val="bg1">
              <a:lumMod val="75000"/>
            </a:schemeClr>
          </a:solidFill>
        </p:spPr>
        <p:txBody>
          <a:bodyPr lIns="360000" tIns="1080000" rIns="360000" anchor="ctr" anchorCtr="0"/>
          <a:lstStyle>
            <a:lvl1pPr marL="0" indent="0" algn="ctr">
              <a:buNone/>
              <a:defRPr sz="2400" baseline="0">
                <a:solidFill>
                  <a:schemeClr val="bg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5" y="620712"/>
            <a:ext cx="11012486" cy="865187"/>
          </a:xfrm>
        </p:spPr>
        <p:txBody>
          <a:bodyPr/>
          <a:lstStyle>
            <a:lvl1pPr>
              <a:defRPr b="0" i="0" baseline="0"/>
            </a:lvl1pPr>
          </a:lstStyle>
          <a:p>
            <a:pPr lvl="0"/>
            <a:r>
              <a:rPr lang="en-GB" dirty="0"/>
              <a:t>Click to add title</a:t>
            </a:r>
          </a:p>
        </p:txBody>
      </p:sp>
      <p:sp>
        <p:nvSpPr>
          <p:cNvPr id="3" name="Pladsholder til indhold 2"/>
          <p:cNvSpPr>
            <a:spLocks noGrp="1"/>
          </p:cNvSpPr>
          <p:nvPr>
            <p:ph sz="half" idx="1" hasCustomPrompt="1"/>
          </p:nvPr>
        </p:nvSpPr>
        <p:spPr>
          <a:xfrm>
            <a:off x="588964" y="1628775"/>
            <a:ext cx="5356800" cy="4672800"/>
          </a:xfrm>
        </p:spPr>
        <p:txBody>
          <a:bodyPr vert="horz" lIns="0" tIns="0" rIns="0" bIns="0" rtlCol="0">
            <a:noAutofit/>
          </a:bodyPr>
          <a:lstStyle>
            <a:lvl1pPr>
              <a:defRPr lang="da-DK" b="0" i="0" baseline="0" dirty="0" smtClean="0"/>
            </a:lvl1pPr>
            <a:lvl2pPr>
              <a:defRPr lang="da-DK" b="0" i="0" baseline="0" dirty="0" smtClean="0"/>
            </a:lvl2pPr>
            <a:lvl3pPr>
              <a:defRPr lang="da-DK" b="0" i="0" baseline="0" dirty="0" smtClean="0"/>
            </a:lvl3pPr>
            <a:lvl4pPr>
              <a:defRPr lang="da-DK" dirty="0" smtClean="0"/>
            </a:lvl4pPr>
            <a:lvl5pPr>
              <a:defRPr lang="da-DK" dirty="0"/>
            </a:lvl5pPr>
          </a:lstStyle>
          <a:p>
            <a:pPr lvl="0"/>
            <a:r>
              <a:rPr lang="en-GB" dirty="0"/>
              <a:t>Click to add text</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p:txBody>
      </p:sp>
      <p:sp>
        <p:nvSpPr>
          <p:cNvPr id="5" name="Pladsholder til dato 4"/>
          <p:cNvSpPr>
            <a:spLocks noGrp="1"/>
          </p:cNvSpPr>
          <p:nvPr>
            <p:ph type="dt" sz="half" idx="10"/>
          </p:nvPr>
        </p:nvSpPr>
        <p:spPr/>
        <p:txBody>
          <a:bodyPr/>
          <a:lstStyle/>
          <a:p>
            <a:fld id="{F2FB7835-BE50-48B5-AB12-6BBF3BC58D9C}" type="datetime1">
              <a:rPr lang="en-GB" smtClean="0"/>
              <a:t>10/06/2025</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01778324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588965" y="620714"/>
            <a:ext cx="11012486" cy="864858"/>
          </a:xfrm>
          <a:prstGeom prst="rect">
            <a:avLst/>
          </a:prstGeom>
        </p:spPr>
        <p:txBody>
          <a:bodyPr vert="horz" lIns="0" tIns="0" rIns="0" bIns="0" rtlCol="0" anchor="t" anchorCtr="0">
            <a:noAutofit/>
          </a:bodyPr>
          <a:lstStyle/>
          <a:p>
            <a:r>
              <a:rPr lang="en-GB" dirty="0" err="1"/>
              <a:t>Klik</a:t>
            </a:r>
            <a:r>
              <a:rPr lang="en-GB" dirty="0"/>
              <a:t> for at </a:t>
            </a:r>
            <a:r>
              <a:rPr lang="en-GB" dirty="0" err="1"/>
              <a:t>redigere</a:t>
            </a:r>
            <a:r>
              <a:rPr lang="en-GB" dirty="0"/>
              <a:t> </a:t>
            </a:r>
            <a:r>
              <a:rPr lang="en-GB" dirty="0" err="1"/>
              <a:t>i</a:t>
            </a:r>
            <a:r>
              <a:rPr lang="en-GB" dirty="0"/>
              <a:t> master</a:t>
            </a:r>
          </a:p>
        </p:txBody>
      </p:sp>
      <p:sp>
        <p:nvSpPr>
          <p:cNvPr id="3" name="Pladsholder til tekst 2"/>
          <p:cNvSpPr>
            <a:spLocks noGrp="1"/>
          </p:cNvSpPr>
          <p:nvPr>
            <p:ph type="body" idx="1"/>
          </p:nvPr>
        </p:nvSpPr>
        <p:spPr>
          <a:xfrm>
            <a:off x="588964" y="1628775"/>
            <a:ext cx="11012487" cy="4673600"/>
          </a:xfrm>
          <a:prstGeom prst="rect">
            <a:avLst/>
          </a:prstGeom>
        </p:spPr>
        <p:txBody>
          <a:bodyPr vert="horz" lIns="0" tIns="0" rIns="0" bIns="0" rtlCol="0">
            <a:noAutofit/>
          </a:bodyPr>
          <a:lstStyle/>
          <a:p>
            <a:pPr lvl="0"/>
            <a:r>
              <a:rPr lang="en-GB" dirty="0" err="1"/>
              <a:t>Klik</a:t>
            </a:r>
            <a:r>
              <a:rPr lang="en-GB" dirty="0"/>
              <a:t> for at </a:t>
            </a:r>
            <a:r>
              <a:rPr lang="en-GB" dirty="0" err="1"/>
              <a:t>redigere</a:t>
            </a:r>
            <a:r>
              <a:rPr lang="en-GB" dirty="0"/>
              <a:t> </a:t>
            </a:r>
            <a:r>
              <a:rPr lang="en-GB" dirty="0" err="1"/>
              <a:t>i</a:t>
            </a:r>
            <a:r>
              <a:rPr lang="en-GB" dirty="0"/>
              <a:t> master</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a:p>
            <a:pPr lvl="3"/>
            <a:r>
              <a:rPr lang="en-GB" dirty="0"/>
              <a:t>4</a:t>
            </a:r>
          </a:p>
          <a:p>
            <a:pPr lvl="4"/>
            <a:r>
              <a:rPr lang="en-GB" dirty="0"/>
              <a:t>5</a:t>
            </a:r>
          </a:p>
          <a:p>
            <a:pPr lvl="5"/>
            <a:r>
              <a:rPr lang="en-GB" dirty="0"/>
              <a:t>6</a:t>
            </a:r>
          </a:p>
          <a:p>
            <a:pPr lvl="6"/>
            <a:r>
              <a:rPr lang="en-GB" dirty="0"/>
              <a:t>7</a:t>
            </a:r>
          </a:p>
          <a:p>
            <a:pPr lvl="7"/>
            <a:r>
              <a:rPr lang="en-GB" dirty="0"/>
              <a:t>8</a:t>
            </a:r>
          </a:p>
          <a:p>
            <a:pPr lvl="8"/>
            <a:r>
              <a:rPr lang="en-GB" dirty="0"/>
              <a:t>9</a:t>
            </a:r>
          </a:p>
        </p:txBody>
      </p:sp>
      <p:sp>
        <p:nvSpPr>
          <p:cNvPr id="10" name="Rectangle 19">
            <a:extLst>
              <a:ext uri="{FF2B5EF4-FFF2-40B4-BE49-F238E27FC236}">
                <a16:creationId xmlns:a16="http://schemas.microsoft.com/office/drawing/2014/main" id="{AF5BBBEC-8DDA-37BC-3B1E-5DB781A5DDC2}"/>
              </a:ext>
            </a:extLst>
          </p:cNvPr>
          <p:cNvSpPr/>
          <p:nvPr userDrawn="1"/>
        </p:nvSpPr>
        <p:spPr>
          <a:xfrm>
            <a:off x="0" y="0"/>
            <a:ext cx="12192000" cy="332655"/>
          </a:xfrm>
          <a:prstGeom prst="rect">
            <a:avLst/>
          </a:prstGeom>
          <a:gradFill flip="none" rotWithShape="1">
            <a:gsLst>
              <a:gs pos="0">
                <a:srgbClr val="FFFFFF"/>
              </a:gs>
              <a:gs pos="100000">
                <a:srgbClr val="EEEFEE">
                  <a:alpha val="92941"/>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 name="Pladsholder til sidefod 4"/>
          <p:cNvSpPr>
            <a:spLocks noGrp="1"/>
          </p:cNvSpPr>
          <p:nvPr>
            <p:ph type="ftr" sz="quarter" idx="3"/>
          </p:nvPr>
        </p:nvSpPr>
        <p:spPr>
          <a:xfrm>
            <a:off x="3236495" y="85745"/>
            <a:ext cx="6981162" cy="176797"/>
          </a:xfrm>
          <a:prstGeom prst="rect">
            <a:avLst/>
          </a:prstGeom>
        </p:spPr>
        <p:txBody>
          <a:bodyPr vert="horz" lIns="0" tIns="0" rIns="0" bIns="0" rtlCol="0" anchor="b" anchorCtr="0"/>
          <a:lstStyle>
            <a:lvl1pPr algn="r">
              <a:defRPr sz="1000">
                <a:solidFill>
                  <a:srgbClr val="333333"/>
                </a:solidFill>
              </a:defRPr>
            </a:lvl1pPr>
          </a:lstStyle>
          <a:p>
            <a:endParaRPr lang="en-GB" dirty="0"/>
          </a:p>
        </p:txBody>
      </p:sp>
      <p:sp>
        <p:nvSpPr>
          <p:cNvPr id="6" name="Pladsholder til slidenummer 5"/>
          <p:cNvSpPr>
            <a:spLocks noGrp="1"/>
          </p:cNvSpPr>
          <p:nvPr>
            <p:ph type="sldNum" sz="quarter" idx="4"/>
          </p:nvPr>
        </p:nvSpPr>
        <p:spPr>
          <a:xfrm>
            <a:off x="11219691" y="85745"/>
            <a:ext cx="381759" cy="176797"/>
          </a:xfrm>
          <a:prstGeom prst="rect">
            <a:avLst/>
          </a:prstGeom>
        </p:spPr>
        <p:txBody>
          <a:bodyPr vert="horz" lIns="0" tIns="0" rIns="0" bIns="0" rtlCol="0" anchor="b" anchorCtr="0"/>
          <a:lstStyle>
            <a:lvl1pPr algn="r">
              <a:defRPr sz="1000">
                <a:solidFill>
                  <a:srgbClr val="333333"/>
                </a:solidFill>
              </a:defRPr>
            </a:lvl1pPr>
          </a:lstStyle>
          <a:p>
            <a:fld id="{091A926C-488A-4E3E-9C21-57CAA120E114}" type="slidenum">
              <a:rPr lang="en-GB" smtClean="0"/>
              <a:pPr/>
              <a:t>‹#›</a:t>
            </a:fld>
            <a:endParaRPr lang="en-GB" dirty="0"/>
          </a:p>
        </p:txBody>
      </p:sp>
      <p:sp>
        <p:nvSpPr>
          <p:cNvPr id="4" name="Pladsholder til dato 3"/>
          <p:cNvSpPr>
            <a:spLocks noGrp="1"/>
          </p:cNvSpPr>
          <p:nvPr>
            <p:ph type="dt" sz="half" idx="2"/>
          </p:nvPr>
        </p:nvSpPr>
        <p:spPr>
          <a:xfrm>
            <a:off x="10329111" y="85745"/>
            <a:ext cx="814976" cy="176797"/>
          </a:xfrm>
          <a:prstGeom prst="rect">
            <a:avLst/>
          </a:prstGeom>
        </p:spPr>
        <p:txBody>
          <a:bodyPr vert="horz" lIns="0" tIns="0" rIns="0" bIns="0" rtlCol="0" anchor="b" anchorCtr="0"/>
          <a:lstStyle>
            <a:lvl1pPr algn="r">
              <a:defRPr sz="1000">
                <a:solidFill>
                  <a:srgbClr val="333333"/>
                </a:solidFill>
              </a:defRPr>
            </a:lvl1pPr>
          </a:lstStyle>
          <a:p>
            <a:fld id="{26F16877-5FF0-40AA-AEAB-F740B3065604}" type="datetime1">
              <a:rPr lang="en-GB" smtClean="0"/>
              <a:t>10/06/2025</a:t>
            </a:fld>
            <a:endParaRPr lang="en-GB" dirty="0"/>
          </a:p>
        </p:txBody>
      </p:sp>
      <p:pic>
        <p:nvPicPr>
          <p:cNvPr id="7" name="Picture 11">
            <a:extLst>
              <a:ext uri="{FF2B5EF4-FFF2-40B4-BE49-F238E27FC236}">
                <a16:creationId xmlns:a16="http://schemas.microsoft.com/office/drawing/2014/main" id="{2B48C9BE-CCF6-3266-2B8E-D27C7F011C9B}"/>
              </a:ext>
            </a:extLst>
          </p:cNvPr>
          <p:cNvPicPr>
            <a:picLocks noChangeAspect="1"/>
          </p:cNvPicPr>
          <p:nvPr userDrawn="1"/>
        </p:nvPicPr>
        <p:blipFill rotWithShape="1">
          <a:blip r:embed="rId32"/>
          <a:srcRect l="12043" t="11448" r="17199" b="13844"/>
          <a:stretch/>
        </p:blipFill>
        <p:spPr>
          <a:xfrm>
            <a:off x="335534" y="63578"/>
            <a:ext cx="166516" cy="211296"/>
          </a:xfrm>
          <a:prstGeom prst="rect">
            <a:avLst/>
          </a:prstGeom>
        </p:spPr>
      </p:pic>
      <p:pic>
        <p:nvPicPr>
          <p:cNvPr id="13" name="Picture 27">
            <a:extLst>
              <a:ext uri="{FF2B5EF4-FFF2-40B4-BE49-F238E27FC236}">
                <a16:creationId xmlns:a16="http://schemas.microsoft.com/office/drawing/2014/main" id="{863DD73D-5725-327E-8366-645E99E26ECD}"/>
              </a:ext>
            </a:extLst>
          </p:cNvPr>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561694" y="96467"/>
            <a:ext cx="2332648" cy="159521"/>
          </a:xfrm>
          <a:prstGeom prst="rect">
            <a:avLst/>
          </a:prstGeom>
        </p:spPr>
      </p:pic>
    </p:spTree>
    <p:extLst>
      <p:ext uri="{BB962C8B-B14F-4D97-AF65-F5344CB8AC3E}">
        <p14:creationId xmlns:p14="http://schemas.microsoft.com/office/powerpoint/2010/main" val="1203620196"/>
      </p:ext>
    </p:extLst>
  </p:cSld>
  <p:clrMap bg1="lt1" tx1="dk1" bg2="lt2" tx2="dk2" accent1="accent1" accent2="accent2" accent3="accent3" accent4="accent4" accent5="accent5" accent6="accent6" hlink="hlink" folHlink="folHlink"/>
  <p:sldLayoutIdLst>
    <p:sldLayoutId id="2147483672" r:id="rId1"/>
    <p:sldLayoutId id="2147483711" r:id="rId2"/>
    <p:sldLayoutId id="2147483671" r:id="rId3"/>
    <p:sldLayoutId id="2147483701" r:id="rId4"/>
    <p:sldLayoutId id="2147483674" r:id="rId5"/>
    <p:sldLayoutId id="2147483670" r:id="rId6"/>
    <p:sldLayoutId id="2147483660" r:id="rId7"/>
    <p:sldLayoutId id="2147483662" r:id="rId8"/>
    <p:sldLayoutId id="2147483684" r:id="rId9"/>
    <p:sldLayoutId id="2147483685" r:id="rId10"/>
    <p:sldLayoutId id="2147483664" r:id="rId11"/>
    <p:sldLayoutId id="2147483665" r:id="rId12"/>
    <p:sldLayoutId id="2147483689" r:id="rId13"/>
    <p:sldLayoutId id="2147483702" r:id="rId14"/>
    <p:sldLayoutId id="2147483703" r:id="rId15"/>
    <p:sldLayoutId id="2147483694" r:id="rId16"/>
    <p:sldLayoutId id="2147483692" r:id="rId17"/>
    <p:sldLayoutId id="2147483691" r:id="rId18"/>
    <p:sldLayoutId id="2147483697" r:id="rId19"/>
    <p:sldLayoutId id="2147483704" r:id="rId20"/>
    <p:sldLayoutId id="2147483705" r:id="rId21"/>
    <p:sldLayoutId id="2147483695" r:id="rId22"/>
    <p:sldLayoutId id="2147483698" r:id="rId23"/>
    <p:sldLayoutId id="2147483706" r:id="rId24"/>
    <p:sldLayoutId id="2147483707" r:id="rId25"/>
    <p:sldLayoutId id="2147483708" r:id="rId26"/>
    <p:sldLayoutId id="2147483709" r:id="rId27"/>
    <p:sldLayoutId id="2147483710" r:id="rId28"/>
    <p:sldLayoutId id="2147483693" r:id="rId29"/>
    <p:sldLayoutId id="2147483688" r:id="rId30"/>
  </p:sldLayoutIdLst>
  <p:hf hdr="0" ftr="0"/>
  <p:txStyles>
    <p:titleStyle>
      <a:lvl1pPr algn="l" defTabSz="914400" rtl="0" eaLnBrk="1" latinLnBrk="0" hangingPunct="1">
        <a:lnSpc>
          <a:spcPct val="100000"/>
        </a:lnSpc>
        <a:spcBef>
          <a:spcPct val="0"/>
        </a:spcBef>
        <a:buNone/>
        <a:defRPr sz="3000" b="0" i="0" kern="1200" spc="60" baseline="0">
          <a:solidFill>
            <a:schemeClr val="accent1"/>
          </a:solidFill>
          <a:latin typeface="+mj-lt"/>
          <a:ea typeface="Open Sans Extrabold" panose="020B0606030504020204" pitchFamily="34" charset="0"/>
          <a:cs typeface="Microsoft New Tai Lue" panose="020B0502040204020203" pitchFamily="34" charset="0"/>
        </a:defRPr>
      </a:lvl1pPr>
    </p:titleStyle>
    <p:bodyStyle>
      <a:lvl1pPr marL="360000" indent="-360000" algn="l" defTabSz="914400" rtl="0" eaLnBrk="1" latinLnBrk="0" hangingPunct="1">
        <a:lnSpc>
          <a:spcPct val="100000"/>
        </a:lnSpc>
        <a:spcBef>
          <a:spcPts val="1000"/>
        </a:spcBef>
        <a:buFont typeface="Arial" panose="020B0604020202020204" pitchFamily="34" charset="0"/>
        <a:buChar char="•"/>
        <a:defRPr lang="da-DK" sz="2400" b="0" i="0" kern="1200" spc="60" baseline="0" dirty="0" smtClean="0">
          <a:solidFill>
            <a:schemeClr val="tx1"/>
          </a:solidFill>
          <a:latin typeface="+mn-lt"/>
          <a:ea typeface="+mn-ea"/>
          <a:cs typeface="Microsoft New Tai Lue" panose="020B0502040204020203" pitchFamily="34" charset="0"/>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b="0" i="0" kern="1200" spc="60" baseline="0" dirty="0" smtClean="0">
          <a:solidFill>
            <a:schemeClr val="tx1"/>
          </a:solidFill>
          <a:latin typeface="+mn-lt"/>
          <a:ea typeface="+mn-ea"/>
          <a:cs typeface="Microsoft New Tai Lue" panose="020B0502040204020203" pitchFamily="34" charset="0"/>
        </a:defRPr>
      </a:lvl2pPr>
      <a:lvl3pPr marL="1072800" indent="-352800" algn="l" defTabSz="914400" rtl="0" eaLnBrk="1" latinLnBrk="0" hangingPunct="1">
        <a:lnSpc>
          <a:spcPct val="90000"/>
        </a:lnSpc>
        <a:spcBef>
          <a:spcPts val="500"/>
        </a:spcBef>
        <a:buFont typeface="Arial" panose="020B0604020202020204" pitchFamily="34" charset="0"/>
        <a:buChar char="•"/>
        <a:defRPr lang="da-DK" sz="1800" b="0" i="0" kern="1200" baseline="0" dirty="0" smtClean="0">
          <a:solidFill>
            <a:schemeClr val="tx1"/>
          </a:solidFill>
          <a:latin typeface="+mn-lt"/>
          <a:ea typeface="+mn-ea"/>
          <a:cs typeface="Microsoft New Tai Lue" panose="020B0502040204020203" pitchFamily="34" charset="0"/>
        </a:defRPr>
      </a:lvl3pPr>
      <a:lvl4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4pPr>
      <a:lvl5pPr marL="1072800" indent="-352800" algn="l" defTabSz="914400" rtl="0" eaLnBrk="1" latinLnBrk="0" hangingPunct="1">
        <a:lnSpc>
          <a:spcPct val="90000"/>
        </a:lnSpc>
        <a:spcBef>
          <a:spcPts val="500"/>
        </a:spcBef>
        <a:buFont typeface="Arial" panose="020B0604020202020204" pitchFamily="34" charset="0"/>
        <a:buChar char="•"/>
        <a:defRPr lang="da-DK" sz="1800" b="0" i="0" kern="1200" spc="60" baseline="0" dirty="0" smtClean="0">
          <a:solidFill>
            <a:schemeClr val="tx1"/>
          </a:solidFill>
          <a:latin typeface="+mn-lt"/>
          <a:ea typeface="+mn-ea"/>
          <a:cs typeface="Microsoft New Tai Lue" panose="020B0502040204020203" pitchFamily="34" charset="0"/>
        </a:defRPr>
      </a:lvl5pPr>
      <a:lvl6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6pPr>
      <a:lvl7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7pPr>
      <a:lvl8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8pPr>
      <a:lvl9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391" userDrawn="1">
          <p15:clr>
            <a:srgbClr val="F26B43"/>
          </p15:clr>
        </p15:guide>
        <p15:guide id="4" orient="horz" pos="935" userDrawn="1">
          <p15:clr>
            <a:srgbClr val="F26B43"/>
          </p15:clr>
        </p15:guide>
        <p15:guide id="5" pos="371" userDrawn="1">
          <p15:clr>
            <a:srgbClr val="F26B43"/>
          </p15:clr>
        </p15:guide>
        <p15:guide id="6" pos="7308" userDrawn="1">
          <p15:clr>
            <a:srgbClr val="F26B43"/>
          </p15:clr>
        </p15:guide>
        <p15:guide id="7" orient="horz" pos="1026" userDrawn="1">
          <p15:clr>
            <a:srgbClr val="F26B43"/>
          </p15:clr>
        </p15:guide>
        <p15:guide id="8" orient="horz" pos="39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jp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19.jpg"/><Relationship Id="rId5" Type="http://schemas.openxmlformats.org/officeDocument/2006/relationships/image" Target="../media/image18.jp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Valdemarlf/Applied-Machine-Learning-Cancer-GNN-classification.git" TargetMode="External"/><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0.png"/><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jp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jp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pdf/1910.01279"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5.png"/><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5DC23504-A528-5863-71DC-14F02891A7D7}"/>
              </a:ext>
            </a:extLst>
          </p:cNvPr>
          <p:cNvSpPr>
            <a:spLocks noGrp="1"/>
          </p:cNvSpPr>
          <p:nvPr>
            <p:ph type="dt" sz="half" idx="10"/>
          </p:nvPr>
        </p:nvSpPr>
        <p:spPr/>
        <p:txBody>
          <a:bodyPr/>
          <a:lstStyle/>
          <a:p>
            <a:fld id="{39C6D8B6-77AB-4488-805A-8318F341DE11}" type="datetime1">
              <a:rPr lang="en-GB" smtClean="0"/>
              <a:t>10/06/2025</a:t>
            </a:fld>
            <a:endParaRPr lang="en-GB" dirty="0"/>
          </a:p>
        </p:txBody>
      </p:sp>
      <p:sp>
        <p:nvSpPr>
          <p:cNvPr id="3" name="Pladsholder til slidenummer 2">
            <a:extLst>
              <a:ext uri="{FF2B5EF4-FFF2-40B4-BE49-F238E27FC236}">
                <a16:creationId xmlns:a16="http://schemas.microsoft.com/office/drawing/2014/main" id="{AD70E7E9-381A-8792-D4FE-5BAFE280FB2E}"/>
              </a:ext>
            </a:extLst>
          </p:cNvPr>
          <p:cNvSpPr>
            <a:spLocks noGrp="1"/>
          </p:cNvSpPr>
          <p:nvPr>
            <p:ph type="sldNum" sz="quarter" idx="12"/>
          </p:nvPr>
        </p:nvSpPr>
        <p:spPr/>
        <p:txBody>
          <a:bodyPr/>
          <a:lstStyle/>
          <a:p>
            <a:fld id="{091A926C-488A-4E3E-9C21-57CAA120E114}" type="slidenum">
              <a:rPr lang="en-GB" smtClean="0"/>
              <a:t>1</a:t>
            </a:fld>
            <a:endParaRPr lang="en-GB" dirty="0"/>
          </a:p>
        </p:txBody>
      </p:sp>
      <p:pic>
        <p:nvPicPr>
          <p:cNvPr id="4" name="Billede 3">
            <a:extLst>
              <a:ext uri="{FF2B5EF4-FFF2-40B4-BE49-F238E27FC236}">
                <a16:creationId xmlns:a16="http://schemas.microsoft.com/office/drawing/2014/main" id="{80B0646A-B0B7-0051-6D8F-39DBA41613FD}"/>
              </a:ext>
            </a:extLst>
          </p:cNvPr>
          <p:cNvPicPr>
            <a:picLocks noChangeAspect="1"/>
          </p:cNvPicPr>
          <p:nvPr/>
        </p:nvPicPr>
        <p:blipFill>
          <a:blip r:embed="rId2"/>
          <a:stretch>
            <a:fillRect/>
          </a:stretch>
        </p:blipFill>
        <p:spPr>
          <a:xfrm>
            <a:off x="320795" y="1918039"/>
            <a:ext cx="5962405" cy="3895682"/>
          </a:xfrm>
          <a:prstGeom prst="rect">
            <a:avLst/>
          </a:prstGeom>
        </p:spPr>
      </p:pic>
      <p:sp>
        <p:nvSpPr>
          <p:cNvPr id="5" name="Pladsholder til tekst 2">
            <a:extLst>
              <a:ext uri="{FF2B5EF4-FFF2-40B4-BE49-F238E27FC236}">
                <a16:creationId xmlns:a16="http://schemas.microsoft.com/office/drawing/2014/main" id="{8932E5DA-C4FA-8647-32B5-B5672D5AA1AE}"/>
              </a:ext>
            </a:extLst>
          </p:cNvPr>
          <p:cNvSpPr txBox="1">
            <a:spLocks/>
          </p:cNvSpPr>
          <p:nvPr/>
        </p:nvSpPr>
        <p:spPr>
          <a:xfrm>
            <a:off x="828674" y="2874332"/>
            <a:ext cx="5694239" cy="1109335"/>
          </a:xfrm>
          <a:prstGeom prst="rect">
            <a:avLst/>
          </a:prstGeom>
        </p:spPr>
        <p:txBody>
          <a:bodyPr/>
          <a:lstStyle>
            <a:lvl1pPr marL="360000" indent="-360000" algn="l" defTabSz="914400" rtl="0" eaLnBrk="1" latinLnBrk="0" hangingPunct="1">
              <a:lnSpc>
                <a:spcPct val="100000"/>
              </a:lnSpc>
              <a:spcBef>
                <a:spcPts val="1000"/>
              </a:spcBef>
              <a:buFont typeface="Arial" panose="020B0604020202020204" pitchFamily="34" charset="0"/>
              <a:buChar char="•"/>
              <a:defRPr lang="da-DK" sz="2400" b="0" i="0" kern="1200" spc="60" baseline="0" dirty="0" smtClean="0">
                <a:solidFill>
                  <a:schemeClr val="tx1"/>
                </a:solidFill>
                <a:latin typeface="+mn-lt"/>
                <a:ea typeface="+mn-ea"/>
                <a:cs typeface="Microsoft New Tai Lue" panose="020B0502040204020203" pitchFamily="34" charset="0"/>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b="0" i="0" kern="1200" spc="60" baseline="0" dirty="0" smtClean="0">
                <a:solidFill>
                  <a:schemeClr val="tx1"/>
                </a:solidFill>
                <a:latin typeface="+mn-lt"/>
                <a:ea typeface="+mn-ea"/>
                <a:cs typeface="Microsoft New Tai Lue" panose="020B0502040204020203" pitchFamily="34" charset="0"/>
              </a:defRPr>
            </a:lvl2pPr>
            <a:lvl3pPr marL="1072800" indent="-352800" algn="l" defTabSz="914400" rtl="0" eaLnBrk="1" latinLnBrk="0" hangingPunct="1">
              <a:lnSpc>
                <a:spcPct val="90000"/>
              </a:lnSpc>
              <a:spcBef>
                <a:spcPts val="500"/>
              </a:spcBef>
              <a:buFont typeface="Arial" panose="020B0604020202020204" pitchFamily="34" charset="0"/>
              <a:buChar char="•"/>
              <a:defRPr lang="da-DK" sz="1800" b="0" i="0" kern="1200" baseline="0" dirty="0" smtClean="0">
                <a:solidFill>
                  <a:schemeClr val="tx1"/>
                </a:solidFill>
                <a:latin typeface="+mn-lt"/>
                <a:ea typeface="+mn-ea"/>
                <a:cs typeface="Microsoft New Tai Lue" panose="020B0502040204020203" pitchFamily="34" charset="0"/>
              </a:defRPr>
            </a:lvl3pPr>
            <a:lvl4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4pPr>
            <a:lvl5pPr marL="1072800" indent="-352800" algn="l" defTabSz="914400" rtl="0" eaLnBrk="1" latinLnBrk="0" hangingPunct="1">
              <a:lnSpc>
                <a:spcPct val="90000"/>
              </a:lnSpc>
              <a:spcBef>
                <a:spcPts val="500"/>
              </a:spcBef>
              <a:buFont typeface="Arial" panose="020B0604020202020204" pitchFamily="34" charset="0"/>
              <a:buChar char="•"/>
              <a:defRPr lang="da-DK" sz="1800" b="0" i="0" kern="1200" spc="60" baseline="0" dirty="0" smtClean="0">
                <a:solidFill>
                  <a:schemeClr val="tx1"/>
                </a:solidFill>
                <a:latin typeface="+mn-lt"/>
                <a:ea typeface="+mn-ea"/>
                <a:cs typeface="Microsoft New Tai Lue" panose="020B0502040204020203" pitchFamily="34" charset="0"/>
              </a:defRPr>
            </a:lvl5pPr>
            <a:lvl6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6pPr>
            <a:lvl7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7pPr>
            <a:lvl8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8pPr>
            <a:lvl9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9pPr>
          </a:lstStyle>
          <a:p>
            <a:pPr marL="0" indent="0">
              <a:buNone/>
            </a:pPr>
            <a:r>
              <a:rPr lang="da-DK" sz="4400" u="sng" dirty="0" err="1">
                <a:effectLst>
                  <a:outerShdw blurRad="38100" dist="38100" dir="2700000" algn="tl">
                    <a:srgbClr val="000000">
                      <a:alpha val="43137"/>
                    </a:srgbClr>
                  </a:outerShdw>
                </a:effectLst>
              </a:rPr>
              <a:t>Multi</a:t>
            </a:r>
            <a:r>
              <a:rPr lang="da-DK" sz="4400" u="sng" dirty="0">
                <a:effectLst>
                  <a:outerShdw blurRad="38100" dist="38100" dir="2700000" algn="tl">
                    <a:srgbClr val="000000">
                      <a:alpha val="43137"/>
                    </a:srgbClr>
                  </a:outerShdw>
                </a:effectLst>
              </a:rPr>
              <a:t> cancer dataset</a:t>
            </a:r>
          </a:p>
        </p:txBody>
      </p:sp>
      <p:sp>
        <p:nvSpPr>
          <p:cNvPr id="6" name="Pladsholder til tekst 3">
            <a:extLst>
              <a:ext uri="{FF2B5EF4-FFF2-40B4-BE49-F238E27FC236}">
                <a16:creationId xmlns:a16="http://schemas.microsoft.com/office/drawing/2014/main" id="{5B0B9E4F-B11D-1F63-C4F7-7A4FE9DA935E}"/>
              </a:ext>
            </a:extLst>
          </p:cNvPr>
          <p:cNvSpPr txBox="1">
            <a:spLocks/>
          </p:cNvSpPr>
          <p:nvPr/>
        </p:nvSpPr>
        <p:spPr>
          <a:xfrm>
            <a:off x="828674" y="3744928"/>
            <a:ext cx="4946649" cy="899766"/>
          </a:xfrm>
          <a:prstGeom prst="rect">
            <a:avLst/>
          </a:prstGeom>
        </p:spPr>
        <p:txBody>
          <a:bodyPr/>
          <a:lstStyle>
            <a:lvl1pPr marL="360000" indent="-360000" algn="l" defTabSz="914400" rtl="0" eaLnBrk="1" latinLnBrk="0" hangingPunct="1">
              <a:lnSpc>
                <a:spcPct val="100000"/>
              </a:lnSpc>
              <a:spcBef>
                <a:spcPts val="1000"/>
              </a:spcBef>
              <a:buFont typeface="Arial" panose="020B0604020202020204" pitchFamily="34" charset="0"/>
              <a:buChar char="•"/>
              <a:defRPr lang="da-DK" sz="2400" b="0" i="0" kern="1200" spc="60" baseline="0" dirty="0" smtClean="0">
                <a:solidFill>
                  <a:schemeClr val="tx1"/>
                </a:solidFill>
                <a:latin typeface="+mn-lt"/>
                <a:ea typeface="+mn-ea"/>
                <a:cs typeface="Microsoft New Tai Lue" panose="020B0502040204020203" pitchFamily="34" charset="0"/>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b="0" i="0" kern="1200" spc="60" baseline="0" dirty="0" smtClean="0">
                <a:solidFill>
                  <a:schemeClr val="tx1"/>
                </a:solidFill>
                <a:latin typeface="+mn-lt"/>
                <a:ea typeface="+mn-ea"/>
                <a:cs typeface="Microsoft New Tai Lue" panose="020B0502040204020203" pitchFamily="34" charset="0"/>
              </a:defRPr>
            </a:lvl2pPr>
            <a:lvl3pPr marL="1072800" indent="-352800" algn="l" defTabSz="914400" rtl="0" eaLnBrk="1" latinLnBrk="0" hangingPunct="1">
              <a:lnSpc>
                <a:spcPct val="90000"/>
              </a:lnSpc>
              <a:spcBef>
                <a:spcPts val="500"/>
              </a:spcBef>
              <a:buFont typeface="Arial" panose="020B0604020202020204" pitchFamily="34" charset="0"/>
              <a:buChar char="•"/>
              <a:defRPr lang="da-DK" sz="1800" b="0" i="0" kern="1200" baseline="0" dirty="0" smtClean="0">
                <a:solidFill>
                  <a:schemeClr val="tx1"/>
                </a:solidFill>
                <a:latin typeface="+mn-lt"/>
                <a:ea typeface="+mn-ea"/>
                <a:cs typeface="Microsoft New Tai Lue" panose="020B0502040204020203" pitchFamily="34" charset="0"/>
              </a:defRPr>
            </a:lvl3pPr>
            <a:lvl4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4pPr>
            <a:lvl5pPr marL="1072800" indent="-352800" algn="l" defTabSz="914400" rtl="0" eaLnBrk="1" latinLnBrk="0" hangingPunct="1">
              <a:lnSpc>
                <a:spcPct val="90000"/>
              </a:lnSpc>
              <a:spcBef>
                <a:spcPts val="500"/>
              </a:spcBef>
              <a:buFont typeface="Arial" panose="020B0604020202020204" pitchFamily="34" charset="0"/>
              <a:buChar char="•"/>
              <a:defRPr lang="da-DK" sz="1800" b="0" i="0" kern="1200" spc="60" baseline="0" dirty="0" smtClean="0">
                <a:solidFill>
                  <a:schemeClr val="tx1"/>
                </a:solidFill>
                <a:latin typeface="+mn-lt"/>
                <a:ea typeface="+mn-ea"/>
                <a:cs typeface="Microsoft New Tai Lue" panose="020B0502040204020203" pitchFamily="34" charset="0"/>
              </a:defRPr>
            </a:lvl5pPr>
            <a:lvl6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6pPr>
            <a:lvl7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7pPr>
            <a:lvl8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8pPr>
            <a:lvl9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9pPr>
          </a:lstStyle>
          <a:p>
            <a:pPr marL="0" indent="0">
              <a:buNone/>
            </a:pPr>
            <a:r>
              <a:rPr lang="nn-NO" sz="2000" dirty="0"/>
              <a:t>Valdemar, Sham og Line</a:t>
            </a:r>
          </a:p>
          <a:p>
            <a:pPr marL="0" indent="0">
              <a:buNone/>
            </a:pPr>
            <a:r>
              <a:rPr lang="nn-NO" sz="2000" dirty="0"/>
              <a:t>11/6 -25</a:t>
            </a:r>
          </a:p>
        </p:txBody>
      </p:sp>
      <p:pic>
        <p:nvPicPr>
          <p:cNvPr id="8" name="Picture 4" descr="1,300+ Person Silhouette Question Mark Stock Illustrations, Royalty-Free  Vector Graphics &amp; Clip Art - iStock">
            <a:extLst>
              <a:ext uri="{FF2B5EF4-FFF2-40B4-BE49-F238E27FC236}">
                <a16:creationId xmlns:a16="http://schemas.microsoft.com/office/drawing/2014/main" id="{DBA73843-3FC0-688E-33E9-31D530D869A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44281" y1="30229" x2="44281" y2="30229"/>
                      </a14:backgroundRemoval>
                    </a14:imgEffect>
                  </a14:imgLayer>
                </a14:imgProps>
              </a:ext>
              <a:ext uri="{28A0092B-C50C-407E-A947-70E740481C1C}">
                <a14:useLocalDpi xmlns:a14="http://schemas.microsoft.com/office/drawing/2010/main" val="0"/>
              </a:ext>
            </a:extLst>
          </a:blip>
          <a:srcRect/>
          <a:stretch>
            <a:fillRect/>
          </a:stretch>
        </p:blipFill>
        <p:spPr bwMode="auto">
          <a:xfrm>
            <a:off x="7326630" y="2300073"/>
            <a:ext cx="3513648" cy="3513648"/>
          </a:xfrm>
          <a:prstGeom prst="rect">
            <a:avLst/>
          </a:prstGeom>
          <a:noFill/>
          <a:extLst>
            <a:ext uri="{909E8E84-426E-40DD-AFC4-6F175D3DCCD1}">
              <a14:hiddenFill xmlns:a14="http://schemas.microsoft.com/office/drawing/2010/main">
                <a:solidFill>
                  <a:srgbClr val="FFFFFF"/>
                </a:solidFill>
              </a14:hiddenFill>
            </a:ext>
          </a:extLst>
        </p:spPr>
      </p:pic>
      <p:pic>
        <p:nvPicPr>
          <p:cNvPr id="10" name="Billede 9" descr="Et billede, der indeholder tøj, lilla/violet, Syren/lyslilla, mønster">
            <a:extLst>
              <a:ext uri="{FF2B5EF4-FFF2-40B4-BE49-F238E27FC236}">
                <a16:creationId xmlns:a16="http://schemas.microsoft.com/office/drawing/2014/main" id="{572B6624-6D64-1E1E-E85D-429974704FBA}"/>
              </a:ext>
            </a:extLst>
          </p:cNvPr>
          <p:cNvPicPr>
            <a:picLocks noChangeAspect="1"/>
          </p:cNvPicPr>
          <p:nvPr/>
        </p:nvPicPr>
        <p:blipFill>
          <a:blip r:embed="rId5"/>
          <a:stretch>
            <a:fillRect/>
          </a:stretch>
        </p:blipFill>
        <p:spPr>
          <a:xfrm>
            <a:off x="6740996" y="2008171"/>
            <a:ext cx="1420828" cy="1420828"/>
          </a:xfrm>
          <a:prstGeom prst="rect">
            <a:avLst/>
          </a:prstGeom>
          <a:ln>
            <a:noFill/>
          </a:ln>
          <a:effectLst>
            <a:outerShdw blurRad="292100" dist="139700" dir="2700000" algn="tl" rotWithShape="0">
              <a:srgbClr val="333333">
                <a:alpha val="65000"/>
              </a:srgbClr>
            </a:outerShdw>
          </a:effectLst>
        </p:spPr>
      </p:pic>
      <p:pic>
        <p:nvPicPr>
          <p:cNvPr id="12" name="Billede 11" descr="Et billede, der indeholder Røntgenbilleder, kranie, knogle, sort&#10;&#10;AI-genereret indhold kan være ukorrekt.">
            <a:extLst>
              <a:ext uri="{FF2B5EF4-FFF2-40B4-BE49-F238E27FC236}">
                <a16:creationId xmlns:a16="http://schemas.microsoft.com/office/drawing/2014/main" id="{50A016F3-F58E-FBCC-79CC-7BED227E40C5}"/>
              </a:ext>
            </a:extLst>
          </p:cNvPr>
          <p:cNvPicPr>
            <a:picLocks noChangeAspect="1"/>
          </p:cNvPicPr>
          <p:nvPr/>
        </p:nvPicPr>
        <p:blipFill>
          <a:blip r:embed="rId6"/>
          <a:stretch>
            <a:fillRect/>
          </a:stretch>
        </p:blipFill>
        <p:spPr>
          <a:xfrm>
            <a:off x="8373040" y="961762"/>
            <a:ext cx="1420828" cy="1420828"/>
          </a:xfrm>
          <a:prstGeom prst="rect">
            <a:avLst/>
          </a:prstGeom>
          <a:ln>
            <a:noFill/>
          </a:ln>
          <a:effectLst>
            <a:outerShdw blurRad="292100" dist="139700" dir="2700000" algn="tl" rotWithShape="0">
              <a:srgbClr val="333333">
                <a:alpha val="65000"/>
              </a:srgbClr>
            </a:outerShdw>
          </a:effectLst>
        </p:spPr>
      </p:pic>
      <p:pic>
        <p:nvPicPr>
          <p:cNvPr id="14" name="Billede 13" descr="Et billede, der indeholder rev">
            <a:extLst>
              <a:ext uri="{FF2B5EF4-FFF2-40B4-BE49-F238E27FC236}">
                <a16:creationId xmlns:a16="http://schemas.microsoft.com/office/drawing/2014/main" id="{D4CC792F-4FF4-8005-3679-AF8D58B1AD40}"/>
              </a:ext>
            </a:extLst>
          </p:cNvPr>
          <p:cNvPicPr>
            <a:picLocks noChangeAspect="1"/>
          </p:cNvPicPr>
          <p:nvPr/>
        </p:nvPicPr>
        <p:blipFill>
          <a:blip r:embed="rId7"/>
          <a:stretch>
            <a:fillRect/>
          </a:stretch>
        </p:blipFill>
        <p:spPr>
          <a:xfrm>
            <a:off x="10041329" y="2008171"/>
            <a:ext cx="1420828" cy="142082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DF514F7-5044-38FD-6C00-52098D92A7AC}"/>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9" name="TextBox 8">
            <a:extLst>
              <a:ext uri="{FF2B5EF4-FFF2-40B4-BE49-F238E27FC236}">
                <a16:creationId xmlns:a16="http://schemas.microsoft.com/office/drawing/2014/main" id="{C849AC70-F123-7EB4-F1C3-5BF06C897620}"/>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Tree>
    <p:extLst>
      <p:ext uri="{BB962C8B-B14F-4D97-AF65-F5344CB8AC3E}">
        <p14:creationId xmlns:p14="http://schemas.microsoft.com/office/powerpoint/2010/main" val="355020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7" name="Pladsholder til dato 6">
            <a:extLst>
              <a:ext uri="{FF2B5EF4-FFF2-40B4-BE49-F238E27FC236}">
                <a16:creationId xmlns:a16="http://schemas.microsoft.com/office/drawing/2014/main" id="{F0E4FA82-2F76-205F-1C12-F5A507BDB870}"/>
              </a:ext>
            </a:extLst>
          </p:cNvPr>
          <p:cNvSpPr>
            <a:spLocks noGrp="1"/>
          </p:cNvSpPr>
          <p:nvPr>
            <p:ph type="dt" sz="half" idx="10"/>
          </p:nvPr>
        </p:nvSpPr>
        <p:spPr/>
        <p:txBody>
          <a:bodyPr/>
          <a:lstStyle/>
          <a:p>
            <a:fld id="{8155B4D6-147B-42EE-810F-579EF9FD7C86}" type="datetime1">
              <a:rPr lang="en-GB" smtClean="0"/>
              <a:t>10/06/2025</a:t>
            </a:fld>
            <a:endParaRPr lang="en-GB" dirty="0"/>
          </a:p>
        </p:txBody>
      </p:sp>
      <p:sp>
        <p:nvSpPr>
          <p:cNvPr id="8" name="Pladsholder til slidenummer 7">
            <a:extLst>
              <a:ext uri="{FF2B5EF4-FFF2-40B4-BE49-F238E27FC236}">
                <a16:creationId xmlns:a16="http://schemas.microsoft.com/office/drawing/2014/main" id="{6AB2717E-7F21-95DE-405E-CFAE0932E7C2}"/>
              </a:ext>
            </a:extLst>
          </p:cNvPr>
          <p:cNvSpPr>
            <a:spLocks noGrp="1"/>
          </p:cNvSpPr>
          <p:nvPr>
            <p:ph type="sldNum" sz="quarter" idx="12"/>
          </p:nvPr>
        </p:nvSpPr>
        <p:spPr/>
        <p:txBody>
          <a:bodyPr/>
          <a:lstStyle/>
          <a:p>
            <a:fld id="{091A926C-488A-4E3E-9C21-57CAA120E114}" type="slidenum">
              <a:rPr lang="en-GB" smtClean="0"/>
              <a:t>10</a:t>
            </a:fld>
            <a:endParaRPr lang="en-GB" dirty="0"/>
          </a:p>
        </p:txBody>
      </p:sp>
      <p:sp>
        <p:nvSpPr>
          <p:cNvPr id="134" name="Google Shape;134;p21"/>
          <p:cNvSpPr txBox="1">
            <a:spLocks noGrp="1"/>
          </p:cNvSpPr>
          <p:nvPr>
            <p:ph type="body" idx="4294967295"/>
          </p:nvPr>
        </p:nvSpPr>
        <p:spPr>
          <a:xfrm>
            <a:off x="422275" y="1536699"/>
            <a:ext cx="11347450" cy="4115955"/>
          </a:xfrm>
          <a:prstGeom prst="rect">
            <a:avLst/>
          </a:prstGeom>
        </p:spPr>
        <p:txBody>
          <a:bodyPr spcFirstLastPara="1" wrap="square" lIns="121900" tIns="121900" rIns="121900" bIns="121900"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fontAlgn="base">
              <a:lnSpc>
                <a:spcPct val="150000"/>
              </a:lnSpc>
              <a:buNone/>
            </a:pPr>
            <a:r>
              <a:rPr lang="en-US" sz="2000" b="1" dirty="0"/>
              <a:t>Grad-Cam</a:t>
            </a:r>
            <a:r>
              <a:rPr lang="en-US" sz="2000" dirty="0"/>
              <a:t> </a:t>
            </a:r>
          </a:p>
          <a:p>
            <a:pPr lvl="1" fontAlgn="base">
              <a:lnSpc>
                <a:spcPct val="150000"/>
              </a:lnSpc>
              <a:buFont typeface="Courier New" panose="02070309020205020404" pitchFamily="49" charset="0"/>
              <a:buChar char="o"/>
            </a:pPr>
            <a:r>
              <a:rPr lang="en-US" sz="2000" dirty="0"/>
              <a:t>Calculates gradient of each activation map and compares to the output score. The gradient for each activation map is the weight for a final activation map. </a:t>
            </a:r>
          </a:p>
          <a:p>
            <a:pPr marL="0" indent="0" fontAlgn="base">
              <a:lnSpc>
                <a:spcPct val="150000"/>
              </a:lnSpc>
              <a:buNone/>
            </a:pPr>
            <a:r>
              <a:rPr lang="en-US" sz="2000" b="1" dirty="0"/>
              <a:t>Score-Cam </a:t>
            </a:r>
          </a:p>
          <a:p>
            <a:pPr lvl="1" fontAlgn="base">
              <a:lnSpc>
                <a:spcPct val="150000"/>
              </a:lnSpc>
              <a:buFont typeface="Courier New" panose="02070309020205020404" pitchFamily="49" charset="0"/>
              <a:buChar char="o"/>
            </a:pPr>
            <a:r>
              <a:rPr lang="en-US" sz="2000" dirty="0"/>
              <a:t>Use each activation map and mask on the image to feed to the model for a predicted score. Use scores as weights for each activation map to compute on final activation map. </a:t>
            </a:r>
          </a:p>
          <a:p>
            <a:pPr fontAlgn="base">
              <a:lnSpc>
                <a:spcPct val="150000"/>
              </a:lnSpc>
              <a:buFont typeface="Courier New" panose="02070309020205020404" pitchFamily="49" charset="0"/>
              <a:buChar char="o"/>
            </a:pPr>
            <a:r>
              <a:rPr lang="en-US" sz="2000" dirty="0"/>
              <a:t>Three convolutional layers </a:t>
            </a:r>
          </a:p>
          <a:p>
            <a:pPr lvl="1" fontAlgn="base">
              <a:lnSpc>
                <a:spcPct val="150000"/>
              </a:lnSpc>
              <a:buFont typeface="Courier New" panose="02070309020205020404" pitchFamily="49" charset="0"/>
              <a:buChar char="o"/>
            </a:pPr>
            <a:r>
              <a:rPr lang="en-GB" sz="2100" b="0" i="0" u="none" strike="noStrike" dirty="0">
                <a:solidFill>
                  <a:schemeClr val="tx1"/>
                </a:solidFill>
                <a:effectLst/>
                <a:latin typeface="Arial" panose="020B0604020202020204" pitchFamily="34" charset="0"/>
              </a:rPr>
              <a:t>First layer edges and texture, whereas final layer depicts information with impact.</a:t>
            </a:r>
            <a:endParaRPr lang="en-US" sz="2100" dirty="0">
              <a:solidFill>
                <a:schemeClr val="tx1"/>
              </a:solidFill>
            </a:endParaRPr>
          </a:p>
        </p:txBody>
      </p:sp>
      <p:sp>
        <p:nvSpPr>
          <p:cNvPr id="2" name="Titel 1">
            <a:extLst>
              <a:ext uri="{FF2B5EF4-FFF2-40B4-BE49-F238E27FC236}">
                <a16:creationId xmlns:a16="http://schemas.microsoft.com/office/drawing/2014/main" id="{6122D086-1040-2C36-B3AE-505A1592E134}"/>
              </a:ext>
            </a:extLst>
          </p:cNvPr>
          <p:cNvSpPr txBox="1">
            <a:spLocks/>
          </p:cNvSpPr>
          <p:nvPr/>
        </p:nvSpPr>
        <p:spPr>
          <a:xfrm>
            <a:off x="422275" y="487045"/>
            <a:ext cx="10515600" cy="132556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da-DK" sz="4400" u="sng" kern="0" dirty="0">
                <a:effectLst>
                  <a:outerShdw blurRad="38100" dist="38100" dir="2700000" algn="tl">
                    <a:srgbClr val="000000">
                      <a:alpha val="43137"/>
                    </a:srgbClr>
                  </a:outerShdw>
                </a:effectLst>
                <a:latin typeface="Aptos Display" panose="020B0004020202020204" pitchFamily="34" charset="0"/>
              </a:rPr>
              <a:t>Feature </a:t>
            </a:r>
            <a:r>
              <a:rPr lang="da-DK" sz="4400" u="sng" kern="0" dirty="0" err="1">
                <a:effectLst>
                  <a:outerShdw blurRad="38100" dist="38100" dir="2700000" algn="tl">
                    <a:srgbClr val="000000">
                      <a:alpha val="43137"/>
                    </a:srgbClr>
                  </a:outerShdw>
                </a:effectLst>
                <a:latin typeface="Aptos Display" panose="020B0004020202020204" pitchFamily="34" charset="0"/>
              </a:rPr>
              <a:t>importance</a:t>
            </a:r>
            <a:r>
              <a:rPr lang="da-DK" sz="4400" u="sng" kern="0" dirty="0">
                <a:effectLst>
                  <a:outerShdw blurRad="38100" dist="38100" dir="2700000" algn="tl">
                    <a:srgbClr val="000000">
                      <a:alpha val="43137"/>
                    </a:srgbClr>
                  </a:outerShdw>
                </a:effectLst>
                <a:latin typeface="Aptos Display" panose="020B0004020202020204" pitchFamily="34" charset="0"/>
              </a:rPr>
              <a:t> on </a:t>
            </a:r>
            <a:r>
              <a:rPr lang="da-DK" sz="4400" u="sng" kern="0" dirty="0" err="1">
                <a:effectLst>
                  <a:outerShdw blurRad="38100" dist="38100" dir="2700000" algn="tl">
                    <a:srgbClr val="000000">
                      <a:alpha val="43137"/>
                    </a:srgbClr>
                  </a:outerShdw>
                </a:effectLst>
                <a:latin typeface="Aptos Display" panose="020B0004020202020204" pitchFamily="34" charset="0"/>
              </a:rPr>
              <a:t>breast</a:t>
            </a:r>
            <a:r>
              <a:rPr lang="da-DK" sz="4400" u="sng" kern="0" dirty="0">
                <a:effectLst>
                  <a:outerShdw blurRad="38100" dist="38100" dir="2700000" algn="tl">
                    <a:srgbClr val="000000">
                      <a:alpha val="43137"/>
                    </a:srgbClr>
                  </a:outerShdw>
                </a:effectLst>
                <a:latin typeface="Aptos Display" panose="020B0004020202020204" pitchFamily="34" charset="0"/>
              </a:rPr>
              <a:t> cancer data</a:t>
            </a:r>
          </a:p>
        </p:txBody>
      </p:sp>
      <p:sp>
        <p:nvSpPr>
          <p:cNvPr id="3" name="TextBox 2">
            <a:extLst>
              <a:ext uri="{FF2B5EF4-FFF2-40B4-BE49-F238E27FC236}">
                <a16:creationId xmlns:a16="http://schemas.microsoft.com/office/drawing/2014/main" id="{F3331947-41D4-0B93-8274-4E124AED6EEB}"/>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4" name="TextBox 3">
            <a:extLst>
              <a:ext uri="{FF2B5EF4-FFF2-40B4-BE49-F238E27FC236}">
                <a16:creationId xmlns:a16="http://schemas.microsoft.com/office/drawing/2014/main" id="{A8215AE0-09D8-7E51-2C94-8AED4122C0EF}"/>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
        <p:nvSpPr>
          <p:cNvPr id="9" name="TextBox 8">
            <a:extLst>
              <a:ext uri="{FF2B5EF4-FFF2-40B4-BE49-F238E27FC236}">
                <a16:creationId xmlns:a16="http://schemas.microsoft.com/office/drawing/2014/main" id="{8E85212E-7F4C-BADB-8352-25E15404C8CA}"/>
              </a:ext>
            </a:extLst>
          </p:cNvPr>
          <p:cNvSpPr txBox="1"/>
          <p:nvPr/>
        </p:nvSpPr>
        <p:spPr>
          <a:xfrm>
            <a:off x="268535" y="5750004"/>
            <a:ext cx="11654930" cy="1107996"/>
          </a:xfrm>
          <a:prstGeom prst="rect">
            <a:avLst/>
          </a:prstGeom>
        </p:spPr>
        <p:txBody>
          <a:bodyPr vert="horz" wrap="square" lIns="0" tIns="0" rIns="0" bIns="0" rtlCol="0" anchor="t" anchorCtr="0">
            <a:spAutoFit/>
          </a:bodyPr>
          <a:lstStyle/>
          <a:p>
            <a:pPr algn="ctr">
              <a:spcBef>
                <a:spcPct val="0"/>
              </a:spcBef>
            </a:pPr>
            <a:r>
              <a:rPr lang="en-US" sz="2400" dirty="0"/>
              <a:t>No idea what the cancer looks like, therefore no clue if cancer is marked. </a:t>
            </a:r>
          </a:p>
          <a:p>
            <a:pPr algn="ctr">
              <a:spcBef>
                <a:spcPct val="0"/>
              </a:spcBef>
            </a:pPr>
            <a:r>
              <a:rPr lang="en-US" sz="2400" dirty="0"/>
              <a:t>Need to do it in collaboration with pathologist.</a:t>
            </a:r>
          </a:p>
          <a:p>
            <a:pPr marL="0" marR="0" indent="0" algn="ctr" defTabSz="914400" rtl="0" eaLnBrk="1" fontAlgn="auto" latinLnBrk="0" hangingPunct="1">
              <a:lnSpc>
                <a:spcPct val="100000"/>
              </a:lnSpc>
              <a:spcBef>
                <a:spcPct val="0"/>
              </a:spcBef>
              <a:spcAft>
                <a:spcPts val="0"/>
              </a:spcAft>
              <a:buClrTx/>
              <a:buSzTx/>
              <a:buFontTx/>
              <a:buNone/>
              <a:tabLst/>
            </a:pPr>
            <a:endParaRPr lang="en-DK" sz="2400" b="0" dirty="0">
              <a:solidFill>
                <a:schemeClr val="tx1"/>
              </a:solidFill>
              <a:latin typeface="+mn-lt"/>
            </a:endParaRPr>
          </a:p>
        </p:txBody>
      </p:sp>
    </p:spTree>
    <p:extLst>
      <p:ext uri="{BB962C8B-B14F-4D97-AF65-F5344CB8AC3E}">
        <p14:creationId xmlns:p14="http://schemas.microsoft.com/office/powerpoint/2010/main" val="203613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3" name="Pladsholder til dato 2">
            <a:extLst>
              <a:ext uri="{FF2B5EF4-FFF2-40B4-BE49-F238E27FC236}">
                <a16:creationId xmlns:a16="http://schemas.microsoft.com/office/drawing/2014/main" id="{90C23ED3-2459-AECB-181D-F47DEA5900C3}"/>
              </a:ext>
            </a:extLst>
          </p:cNvPr>
          <p:cNvSpPr>
            <a:spLocks noGrp="1"/>
          </p:cNvSpPr>
          <p:nvPr>
            <p:ph type="dt" sz="half" idx="10"/>
          </p:nvPr>
        </p:nvSpPr>
        <p:spPr/>
        <p:txBody>
          <a:bodyPr/>
          <a:lstStyle/>
          <a:p>
            <a:fld id="{969621DE-5378-45DF-8879-B423D03E26D4}" type="datetime1">
              <a:rPr lang="en-GB" smtClean="0"/>
              <a:t>10/06/2025</a:t>
            </a:fld>
            <a:endParaRPr lang="en-GB" dirty="0"/>
          </a:p>
        </p:txBody>
      </p:sp>
      <p:sp>
        <p:nvSpPr>
          <p:cNvPr id="4" name="Pladsholder til slidenummer 3">
            <a:extLst>
              <a:ext uri="{FF2B5EF4-FFF2-40B4-BE49-F238E27FC236}">
                <a16:creationId xmlns:a16="http://schemas.microsoft.com/office/drawing/2014/main" id="{7E315956-D15A-5334-536E-81852A66D7AF}"/>
              </a:ext>
            </a:extLst>
          </p:cNvPr>
          <p:cNvSpPr>
            <a:spLocks noGrp="1"/>
          </p:cNvSpPr>
          <p:nvPr>
            <p:ph type="sldNum" sz="quarter" idx="12"/>
          </p:nvPr>
        </p:nvSpPr>
        <p:spPr/>
        <p:txBody>
          <a:bodyPr/>
          <a:lstStyle/>
          <a:p>
            <a:fld id="{091A926C-488A-4E3E-9C21-57CAA120E114}" type="slidenum">
              <a:rPr lang="en-GB" smtClean="0"/>
              <a:t>11</a:t>
            </a:fld>
            <a:endParaRPr lang="en-GB" dirty="0"/>
          </a:p>
        </p:txBody>
      </p:sp>
      <p:pic>
        <p:nvPicPr>
          <p:cNvPr id="141" name="Google Shape;141;p22"/>
          <p:cNvPicPr preferRelativeResize="0"/>
          <p:nvPr/>
        </p:nvPicPr>
        <p:blipFill>
          <a:blip r:embed="rId3">
            <a:alphaModFix/>
          </a:blip>
          <a:stretch>
            <a:fillRect/>
          </a:stretch>
        </p:blipFill>
        <p:spPr>
          <a:xfrm>
            <a:off x="6096002" y="101524"/>
            <a:ext cx="6096001" cy="2235409"/>
          </a:xfrm>
          <a:prstGeom prst="rect">
            <a:avLst/>
          </a:prstGeom>
          <a:noFill/>
          <a:ln>
            <a:noFill/>
          </a:ln>
        </p:spPr>
      </p:pic>
      <p:pic>
        <p:nvPicPr>
          <p:cNvPr id="142" name="Google Shape;142;p22"/>
          <p:cNvPicPr preferRelativeResize="0"/>
          <p:nvPr/>
        </p:nvPicPr>
        <p:blipFill>
          <a:blip r:embed="rId4">
            <a:alphaModFix/>
          </a:blip>
          <a:stretch>
            <a:fillRect/>
          </a:stretch>
        </p:blipFill>
        <p:spPr>
          <a:xfrm>
            <a:off x="6096001" y="2334964"/>
            <a:ext cx="6096001" cy="2235419"/>
          </a:xfrm>
          <a:prstGeom prst="rect">
            <a:avLst/>
          </a:prstGeom>
          <a:noFill/>
          <a:ln>
            <a:noFill/>
          </a:ln>
        </p:spPr>
      </p:pic>
      <p:pic>
        <p:nvPicPr>
          <p:cNvPr id="143" name="Google Shape;143;p22"/>
          <p:cNvPicPr preferRelativeResize="0"/>
          <p:nvPr/>
        </p:nvPicPr>
        <p:blipFill>
          <a:blip r:embed="rId5">
            <a:alphaModFix/>
          </a:blip>
          <a:stretch>
            <a:fillRect/>
          </a:stretch>
        </p:blipFill>
        <p:spPr>
          <a:xfrm>
            <a:off x="6095999" y="4622585"/>
            <a:ext cx="6096016" cy="2235399"/>
          </a:xfrm>
          <a:prstGeom prst="rect">
            <a:avLst/>
          </a:prstGeom>
          <a:noFill/>
          <a:ln>
            <a:noFill/>
          </a:ln>
        </p:spPr>
      </p:pic>
      <p:pic>
        <p:nvPicPr>
          <p:cNvPr id="144" name="Google Shape;144;p22"/>
          <p:cNvPicPr preferRelativeResize="0"/>
          <p:nvPr/>
        </p:nvPicPr>
        <p:blipFill>
          <a:blip r:embed="rId6">
            <a:alphaModFix/>
          </a:blip>
          <a:stretch>
            <a:fillRect/>
          </a:stretch>
        </p:blipFill>
        <p:spPr>
          <a:xfrm>
            <a:off x="0" y="101534"/>
            <a:ext cx="6096104" cy="2235399"/>
          </a:xfrm>
          <a:prstGeom prst="rect">
            <a:avLst/>
          </a:prstGeom>
          <a:noFill/>
          <a:ln>
            <a:noFill/>
          </a:ln>
        </p:spPr>
      </p:pic>
      <p:pic>
        <p:nvPicPr>
          <p:cNvPr id="145" name="Google Shape;145;p22"/>
          <p:cNvPicPr preferRelativeResize="0"/>
          <p:nvPr/>
        </p:nvPicPr>
        <p:blipFill>
          <a:blip r:embed="rId7">
            <a:alphaModFix/>
          </a:blip>
          <a:stretch>
            <a:fillRect/>
          </a:stretch>
        </p:blipFill>
        <p:spPr>
          <a:xfrm>
            <a:off x="52" y="2334985"/>
            <a:ext cx="6096001" cy="2235399"/>
          </a:xfrm>
          <a:prstGeom prst="rect">
            <a:avLst/>
          </a:prstGeom>
          <a:noFill/>
          <a:ln>
            <a:noFill/>
          </a:ln>
        </p:spPr>
      </p:pic>
      <p:pic>
        <p:nvPicPr>
          <p:cNvPr id="146" name="Google Shape;146;p22"/>
          <p:cNvPicPr preferRelativeResize="0"/>
          <p:nvPr/>
        </p:nvPicPr>
        <p:blipFill>
          <a:blip r:embed="rId8">
            <a:alphaModFix/>
          </a:blip>
          <a:stretch>
            <a:fillRect/>
          </a:stretch>
        </p:blipFill>
        <p:spPr>
          <a:xfrm>
            <a:off x="109" y="4622617"/>
            <a:ext cx="6095872" cy="2235367"/>
          </a:xfrm>
          <a:prstGeom prst="rect">
            <a:avLst/>
          </a:prstGeom>
          <a:noFill/>
          <a:ln>
            <a:noFill/>
          </a:ln>
        </p:spPr>
      </p:pic>
      <p:sp>
        <p:nvSpPr>
          <p:cNvPr id="147" name="Google Shape;147;p22"/>
          <p:cNvSpPr/>
          <p:nvPr/>
        </p:nvSpPr>
        <p:spPr>
          <a:xfrm>
            <a:off x="654200" y="270900"/>
            <a:ext cx="6992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48" name="Google Shape;148;p22"/>
          <p:cNvSpPr/>
          <p:nvPr/>
        </p:nvSpPr>
        <p:spPr>
          <a:xfrm>
            <a:off x="2504200" y="270900"/>
            <a:ext cx="10600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49" name="Google Shape;149;p22"/>
          <p:cNvSpPr/>
          <p:nvPr/>
        </p:nvSpPr>
        <p:spPr>
          <a:xfrm>
            <a:off x="654200" y="2504600"/>
            <a:ext cx="6992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50" name="Google Shape;150;p22"/>
          <p:cNvSpPr/>
          <p:nvPr/>
        </p:nvSpPr>
        <p:spPr>
          <a:xfrm>
            <a:off x="654200" y="4794533"/>
            <a:ext cx="6992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51" name="Google Shape;151;p22"/>
          <p:cNvSpPr/>
          <p:nvPr/>
        </p:nvSpPr>
        <p:spPr>
          <a:xfrm>
            <a:off x="6757133" y="270900"/>
            <a:ext cx="6992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52" name="Google Shape;152;p22"/>
          <p:cNvSpPr/>
          <p:nvPr/>
        </p:nvSpPr>
        <p:spPr>
          <a:xfrm>
            <a:off x="6757133" y="2504600"/>
            <a:ext cx="6992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53" name="Google Shape;153;p22"/>
          <p:cNvSpPr/>
          <p:nvPr/>
        </p:nvSpPr>
        <p:spPr>
          <a:xfrm>
            <a:off x="6757133" y="4794533"/>
            <a:ext cx="6992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54" name="Google Shape;154;p22"/>
          <p:cNvSpPr/>
          <p:nvPr/>
        </p:nvSpPr>
        <p:spPr>
          <a:xfrm>
            <a:off x="2518067" y="2504600"/>
            <a:ext cx="10600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55" name="Google Shape;155;p22"/>
          <p:cNvSpPr/>
          <p:nvPr/>
        </p:nvSpPr>
        <p:spPr>
          <a:xfrm>
            <a:off x="2518067" y="4794533"/>
            <a:ext cx="10600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56" name="Google Shape;156;p22"/>
          <p:cNvSpPr/>
          <p:nvPr/>
        </p:nvSpPr>
        <p:spPr>
          <a:xfrm>
            <a:off x="4623733" y="270900"/>
            <a:ext cx="10600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57" name="Google Shape;157;p22"/>
          <p:cNvSpPr/>
          <p:nvPr/>
        </p:nvSpPr>
        <p:spPr>
          <a:xfrm>
            <a:off x="4637600" y="2504600"/>
            <a:ext cx="10600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58" name="Google Shape;158;p22"/>
          <p:cNvSpPr/>
          <p:nvPr/>
        </p:nvSpPr>
        <p:spPr>
          <a:xfrm>
            <a:off x="4637600" y="4794533"/>
            <a:ext cx="10600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59" name="Google Shape;159;p22"/>
          <p:cNvSpPr/>
          <p:nvPr/>
        </p:nvSpPr>
        <p:spPr>
          <a:xfrm>
            <a:off x="8607167" y="270900"/>
            <a:ext cx="10600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60" name="Google Shape;160;p22"/>
          <p:cNvSpPr/>
          <p:nvPr/>
        </p:nvSpPr>
        <p:spPr>
          <a:xfrm>
            <a:off x="8621033" y="2504600"/>
            <a:ext cx="10600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61" name="Google Shape;161;p22"/>
          <p:cNvSpPr/>
          <p:nvPr/>
        </p:nvSpPr>
        <p:spPr>
          <a:xfrm>
            <a:off x="8621033" y="4794533"/>
            <a:ext cx="10600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62" name="Google Shape;162;p22"/>
          <p:cNvSpPr/>
          <p:nvPr/>
        </p:nvSpPr>
        <p:spPr>
          <a:xfrm>
            <a:off x="10649267" y="270900"/>
            <a:ext cx="10600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63" name="Google Shape;163;p22"/>
          <p:cNvSpPr/>
          <p:nvPr/>
        </p:nvSpPr>
        <p:spPr>
          <a:xfrm>
            <a:off x="10663133" y="2504600"/>
            <a:ext cx="10600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64" name="Google Shape;164;p22"/>
          <p:cNvSpPr/>
          <p:nvPr/>
        </p:nvSpPr>
        <p:spPr>
          <a:xfrm>
            <a:off x="10663133" y="4794533"/>
            <a:ext cx="10600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cxnSp>
        <p:nvCxnSpPr>
          <p:cNvPr id="165" name="Google Shape;165;p22"/>
          <p:cNvCxnSpPr/>
          <p:nvPr/>
        </p:nvCxnSpPr>
        <p:spPr>
          <a:xfrm flipH="1">
            <a:off x="6081417" y="-21516"/>
            <a:ext cx="22400" cy="6948400"/>
          </a:xfrm>
          <a:prstGeom prst="straightConnector1">
            <a:avLst/>
          </a:prstGeom>
          <a:noFill/>
          <a:ln w="11430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52515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4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49"/>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5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52"/>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5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5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5"/>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6"/>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7"/>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8"/>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59"/>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6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61"/>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6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6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64"/>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171" name="Google Shape;171;p23"/>
          <p:cNvGrpSpPr/>
          <p:nvPr/>
        </p:nvGrpSpPr>
        <p:grpSpPr>
          <a:xfrm>
            <a:off x="665467" y="1548685"/>
            <a:ext cx="2729600" cy="3991900"/>
            <a:chOff x="499100" y="1074788"/>
            <a:chExt cx="2047200" cy="2993925"/>
          </a:xfrm>
        </p:grpSpPr>
        <p:sp>
          <p:nvSpPr>
            <p:cNvPr id="172" name="Google Shape;172;p23"/>
            <p:cNvSpPr/>
            <p:nvPr/>
          </p:nvSpPr>
          <p:spPr>
            <a:xfrm>
              <a:off x="499100" y="1074788"/>
              <a:ext cx="2047200" cy="6768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000" b="1" dirty="0">
                  <a:solidFill>
                    <a:schemeClr val="lt1"/>
                  </a:solidFill>
                </a:rPr>
                <a:t>Kidney data </a:t>
              </a:r>
              <a:endParaRPr sz="2000" b="1" dirty="0">
                <a:solidFill>
                  <a:schemeClr val="lt1"/>
                </a:solidFill>
              </a:endParaRPr>
            </a:p>
            <a:p>
              <a:pPr marL="0" lvl="0" indent="0" algn="ctr" rtl="0">
                <a:spcBef>
                  <a:spcPts val="0"/>
                </a:spcBef>
                <a:spcAft>
                  <a:spcPts val="0"/>
                </a:spcAft>
                <a:buNone/>
              </a:pPr>
              <a:endParaRPr sz="2000" b="1" dirty="0">
                <a:solidFill>
                  <a:schemeClr val="lt1"/>
                </a:solidFill>
              </a:endParaRPr>
            </a:p>
          </p:txBody>
        </p:sp>
        <p:sp>
          <p:nvSpPr>
            <p:cNvPr id="173" name="Google Shape;173;p23"/>
            <p:cNvSpPr/>
            <p:nvPr/>
          </p:nvSpPr>
          <p:spPr>
            <a:xfrm>
              <a:off x="499100" y="1847163"/>
              <a:ext cx="2047200" cy="6768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Clr>
                  <a:schemeClr val="dk1"/>
                </a:buClr>
                <a:buSzPts val="1100"/>
                <a:buFont typeface="Arial"/>
                <a:buNone/>
              </a:pPr>
              <a:r>
                <a:rPr lang="da" sz="2000" b="1" dirty="0">
                  <a:solidFill>
                    <a:schemeClr val="lt1"/>
                  </a:solidFill>
                </a:rPr>
                <a:t>Data augmentation</a:t>
              </a:r>
              <a:endParaRPr sz="2000" b="1" dirty="0">
                <a:solidFill>
                  <a:schemeClr val="lt1"/>
                </a:solidFill>
              </a:endParaRPr>
            </a:p>
          </p:txBody>
        </p:sp>
        <p:sp>
          <p:nvSpPr>
            <p:cNvPr id="174" name="Google Shape;174;p23"/>
            <p:cNvSpPr/>
            <p:nvPr/>
          </p:nvSpPr>
          <p:spPr>
            <a:xfrm>
              <a:off x="499100" y="2619538"/>
              <a:ext cx="2047200" cy="6768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000" b="1" dirty="0">
                  <a:solidFill>
                    <a:schemeClr val="lt1"/>
                  </a:solidFill>
                </a:rPr>
                <a:t>Basic CNN</a:t>
              </a:r>
              <a:endParaRPr sz="2000" b="1" dirty="0">
                <a:solidFill>
                  <a:schemeClr val="lt1"/>
                </a:solidFill>
              </a:endParaRPr>
            </a:p>
          </p:txBody>
        </p:sp>
        <p:sp>
          <p:nvSpPr>
            <p:cNvPr id="175" name="Google Shape;175;p23"/>
            <p:cNvSpPr/>
            <p:nvPr/>
          </p:nvSpPr>
          <p:spPr>
            <a:xfrm>
              <a:off x="499100" y="3391913"/>
              <a:ext cx="2047200" cy="6768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000" b="1" dirty="0">
                  <a:solidFill>
                    <a:schemeClr val="lt1"/>
                  </a:solidFill>
                </a:rPr>
                <a:t>Evaluation</a:t>
              </a:r>
              <a:endParaRPr sz="2000" b="1" dirty="0">
                <a:solidFill>
                  <a:schemeClr val="lt1"/>
                </a:solidFill>
              </a:endParaRPr>
            </a:p>
          </p:txBody>
        </p:sp>
        <p:cxnSp>
          <p:nvCxnSpPr>
            <p:cNvPr id="176" name="Google Shape;176;p23"/>
            <p:cNvCxnSpPr>
              <a:stCxn id="172" idx="2"/>
              <a:endCxn id="173" idx="0"/>
            </p:cNvCxnSpPr>
            <p:nvPr/>
          </p:nvCxnSpPr>
          <p:spPr>
            <a:xfrm>
              <a:off x="1522700" y="1751588"/>
              <a:ext cx="0" cy="95700"/>
            </a:xfrm>
            <a:prstGeom prst="straightConnector1">
              <a:avLst/>
            </a:prstGeom>
            <a:noFill/>
            <a:ln w="76200" cap="flat" cmpd="sng">
              <a:solidFill>
                <a:srgbClr val="990000"/>
              </a:solidFill>
              <a:prstDash val="solid"/>
              <a:round/>
              <a:headEnd type="none" w="med" len="med"/>
              <a:tailEnd type="none" w="med" len="med"/>
            </a:ln>
          </p:spPr>
        </p:cxnSp>
        <p:cxnSp>
          <p:nvCxnSpPr>
            <p:cNvPr id="177" name="Google Shape;177;p23"/>
            <p:cNvCxnSpPr/>
            <p:nvPr/>
          </p:nvCxnSpPr>
          <p:spPr>
            <a:xfrm>
              <a:off x="1522700" y="2523900"/>
              <a:ext cx="0" cy="95700"/>
            </a:xfrm>
            <a:prstGeom prst="straightConnector1">
              <a:avLst/>
            </a:prstGeom>
            <a:noFill/>
            <a:ln w="76200" cap="flat" cmpd="sng">
              <a:solidFill>
                <a:srgbClr val="990000"/>
              </a:solidFill>
              <a:prstDash val="solid"/>
              <a:round/>
              <a:headEnd type="none" w="med" len="med"/>
              <a:tailEnd type="none" w="med" len="med"/>
            </a:ln>
          </p:spPr>
        </p:cxnSp>
        <p:cxnSp>
          <p:nvCxnSpPr>
            <p:cNvPr id="178" name="Google Shape;178;p23"/>
            <p:cNvCxnSpPr/>
            <p:nvPr/>
          </p:nvCxnSpPr>
          <p:spPr>
            <a:xfrm>
              <a:off x="1522700" y="3296263"/>
              <a:ext cx="0" cy="95700"/>
            </a:xfrm>
            <a:prstGeom prst="straightConnector1">
              <a:avLst/>
            </a:prstGeom>
            <a:noFill/>
            <a:ln w="76200" cap="flat" cmpd="sng">
              <a:solidFill>
                <a:srgbClr val="990000"/>
              </a:solidFill>
              <a:prstDash val="solid"/>
              <a:round/>
              <a:headEnd type="none" w="med" len="med"/>
              <a:tailEnd type="none" w="med" len="med"/>
            </a:ln>
          </p:spPr>
        </p:cxnSp>
      </p:grpSp>
      <p:grpSp>
        <p:nvGrpSpPr>
          <p:cNvPr id="179" name="Google Shape;179;p23"/>
          <p:cNvGrpSpPr/>
          <p:nvPr/>
        </p:nvGrpSpPr>
        <p:grpSpPr>
          <a:xfrm>
            <a:off x="9046800" y="518901"/>
            <a:ext cx="2729600" cy="5021700"/>
            <a:chOff x="3104825" y="1074775"/>
            <a:chExt cx="2047200" cy="3766275"/>
          </a:xfrm>
        </p:grpSpPr>
        <p:sp>
          <p:nvSpPr>
            <p:cNvPr id="180" name="Google Shape;180;p23"/>
            <p:cNvSpPr/>
            <p:nvPr/>
          </p:nvSpPr>
          <p:spPr>
            <a:xfrm>
              <a:off x="3104825" y="1074775"/>
              <a:ext cx="2047200" cy="6768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000" b="1" dirty="0">
                  <a:solidFill>
                    <a:schemeClr val="lt1"/>
                  </a:solidFill>
                </a:rPr>
                <a:t>Oral data </a:t>
              </a:r>
              <a:endParaRPr sz="2000" b="1" dirty="0">
                <a:solidFill>
                  <a:schemeClr val="lt1"/>
                </a:solidFill>
              </a:endParaRPr>
            </a:p>
            <a:p>
              <a:pPr marL="0" lvl="0" indent="0" algn="ctr" rtl="0">
                <a:spcBef>
                  <a:spcPts val="0"/>
                </a:spcBef>
                <a:spcAft>
                  <a:spcPts val="0"/>
                </a:spcAft>
                <a:buNone/>
              </a:pPr>
              <a:endParaRPr sz="2000" b="1" dirty="0">
                <a:solidFill>
                  <a:schemeClr val="lt1"/>
                </a:solidFill>
              </a:endParaRPr>
            </a:p>
          </p:txBody>
        </p:sp>
        <p:sp>
          <p:nvSpPr>
            <p:cNvPr id="181" name="Google Shape;181;p23"/>
            <p:cNvSpPr/>
            <p:nvPr/>
          </p:nvSpPr>
          <p:spPr>
            <a:xfrm>
              <a:off x="3104825" y="1847150"/>
              <a:ext cx="2047200" cy="6768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Clr>
                  <a:schemeClr val="dk1"/>
                </a:buClr>
                <a:buSzPts val="1100"/>
                <a:buFont typeface="Arial"/>
                <a:buNone/>
              </a:pPr>
              <a:r>
                <a:rPr lang="da" sz="2000" b="1" dirty="0">
                  <a:solidFill>
                    <a:schemeClr val="lt1"/>
                  </a:solidFill>
                </a:rPr>
                <a:t>Auto Encoding</a:t>
              </a:r>
              <a:endParaRPr sz="2000" b="1" dirty="0">
                <a:solidFill>
                  <a:schemeClr val="lt1"/>
                </a:solidFill>
              </a:endParaRPr>
            </a:p>
          </p:txBody>
        </p:sp>
        <p:sp>
          <p:nvSpPr>
            <p:cNvPr id="182" name="Google Shape;182;p23"/>
            <p:cNvSpPr/>
            <p:nvPr/>
          </p:nvSpPr>
          <p:spPr>
            <a:xfrm>
              <a:off x="3104825" y="2619525"/>
              <a:ext cx="2047200" cy="6768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000" b="1" dirty="0">
                  <a:solidFill>
                    <a:schemeClr val="lt1"/>
                  </a:solidFill>
                </a:rPr>
                <a:t>Bayesian opt.</a:t>
              </a:r>
              <a:endParaRPr sz="2000" b="1" dirty="0">
                <a:solidFill>
                  <a:schemeClr val="lt1"/>
                </a:solidFill>
              </a:endParaRPr>
            </a:p>
          </p:txBody>
        </p:sp>
        <p:sp>
          <p:nvSpPr>
            <p:cNvPr id="183" name="Google Shape;183;p23"/>
            <p:cNvSpPr/>
            <p:nvPr/>
          </p:nvSpPr>
          <p:spPr>
            <a:xfrm>
              <a:off x="3104825" y="3391900"/>
              <a:ext cx="2047200" cy="6768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000" b="1" dirty="0">
                  <a:solidFill>
                    <a:schemeClr val="lt1"/>
                  </a:solidFill>
                </a:rPr>
                <a:t>Basic CNN</a:t>
              </a:r>
              <a:endParaRPr sz="2000" b="1" dirty="0">
                <a:solidFill>
                  <a:schemeClr val="lt1"/>
                </a:solidFill>
              </a:endParaRPr>
            </a:p>
          </p:txBody>
        </p:sp>
        <p:cxnSp>
          <p:nvCxnSpPr>
            <p:cNvPr id="184" name="Google Shape;184;p23"/>
            <p:cNvCxnSpPr/>
            <p:nvPr/>
          </p:nvCxnSpPr>
          <p:spPr>
            <a:xfrm>
              <a:off x="4128425" y="1751550"/>
              <a:ext cx="0" cy="95700"/>
            </a:xfrm>
            <a:prstGeom prst="straightConnector1">
              <a:avLst/>
            </a:prstGeom>
            <a:noFill/>
            <a:ln w="76200" cap="flat" cmpd="sng">
              <a:solidFill>
                <a:srgbClr val="990000"/>
              </a:solidFill>
              <a:prstDash val="solid"/>
              <a:round/>
              <a:headEnd type="none" w="med" len="med"/>
              <a:tailEnd type="none" w="med" len="med"/>
            </a:ln>
          </p:spPr>
        </p:cxnSp>
        <p:cxnSp>
          <p:nvCxnSpPr>
            <p:cNvPr id="185" name="Google Shape;185;p23"/>
            <p:cNvCxnSpPr/>
            <p:nvPr/>
          </p:nvCxnSpPr>
          <p:spPr>
            <a:xfrm>
              <a:off x="4128425" y="2523863"/>
              <a:ext cx="0" cy="95700"/>
            </a:xfrm>
            <a:prstGeom prst="straightConnector1">
              <a:avLst/>
            </a:prstGeom>
            <a:noFill/>
            <a:ln w="76200" cap="flat" cmpd="sng">
              <a:solidFill>
                <a:srgbClr val="990000"/>
              </a:solidFill>
              <a:prstDash val="solid"/>
              <a:round/>
              <a:headEnd type="none" w="med" len="med"/>
              <a:tailEnd type="none" w="med" len="med"/>
            </a:ln>
          </p:spPr>
        </p:cxnSp>
        <p:cxnSp>
          <p:nvCxnSpPr>
            <p:cNvPr id="186" name="Google Shape;186;p23"/>
            <p:cNvCxnSpPr/>
            <p:nvPr/>
          </p:nvCxnSpPr>
          <p:spPr>
            <a:xfrm>
              <a:off x="4128425" y="3296225"/>
              <a:ext cx="0" cy="95700"/>
            </a:xfrm>
            <a:prstGeom prst="straightConnector1">
              <a:avLst/>
            </a:prstGeom>
            <a:noFill/>
            <a:ln w="76200" cap="flat" cmpd="sng">
              <a:solidFill>
                <a:srgbClr val="990000"/>
              </a:solidFill>
              <a:prstDash val="solid"/>
              <a:round/>
              <a:headEnd type="none" w="med" len="med"/>
              <a:tailEnd type="none" w="med" len="med"/>
            </a:ln>
          </p:spPr>
        </p:cxnSp>
        <p:sp>
          <p:nvSpPr>
            <p:cNvPr id="187" name="Google Shape;187;p23"/>
            <p:cNvSpPr/>
            <p:nvPr/>
          </p:nvSpPr>
          <p:spPr>
            <a:xfrm>
              <a:off x="3104825" y="4164250"/>
              <a:ext cx="2047200" cy="6768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000" b="1" dirty="0">
                  <a:solidFill>
                    <a:schemeClr val="lt1"/>
                  </a:solidFill>
                </a:rPr>
                <a:t>Evaluation</a:t>
              </a:r>
              <a:endParaRPr sz="2000" b="1" dirty="0">
                <a:solidFill>
                  <a:schemeClr val="lt1"/>
                </a:solidFill>
              </a:endParaRPr>
            </a:p>
          </p:txBody>
        </p:sp>
        <p:cxnSp>
          <p:nvCxnSpPr>
            <p:cNvPr id="188" name="Google Shape;188;p23"/>
            <p:cNvCxnSpPr/>
            <p:nvPr/>
          </p:nvCxnSpPr>
          <p:spPr>
            <a:xfrm>
              <a:off x="4128425" y="4068575"/>
              <a:ext cx="0" cy="95700"/>
            </a:xfrm>
            <a:prstGeom prst="straightConnector1">
              <a:avLst/>
            </a:prstGeom>
            <a:noFill/>
            <a:ln w="76200" cap="flat" cmpd="sng">
              <a:solidFill>
                <a:srgbClr val="990000"/>
              </a:solidFill>
              <a:prstDash val="solid"/>
              <a:round/>
              <a:headEnd type="none" w="med" len="med"/>
              <a:tailEnd type="none" w="med" len="med"/>
            </a:ln>
          </p:spPr>
        </p:cxnSp>
      </p:grpSp>
      <p:grpSp>
        <p:nvGrpSpPr>
          <p:cNvPr id="189" name="Google Shape;189;p23"/>
          <p:cNvGrpSpPr/>
          <p:nvPr/>
        </p:nvGrpSpPr>
        <p:grpSpPr>
          <a:xfrm>
            <a:off x="4856133" y="1548701"/>
            <a:ext cx="2729600" cy="3991900"/>
            <a:chOff x="6218000" y="1074775"/>
            <a:chExt cx="2047200" cy="2993925"/>
          </a:xfrm>
        </p:grpSpPr>
        <p:sp>
          <p:nvSpPr>
            <p:cNvPr id="190" name="Google Shape;190;p23"/>
            <p:cNvSpPr/>
            <p:nvPr/>
          </p:nvSpPr>
          <p:spPr>
            <a:xfrm>
              <a:off x="6218000" y="1074775"/>
              <a:ext cx="2047200" cy="6768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000" b="1" dirty="0">
                  <a:solidFill>
                    <a:schemeClr val="lt1"/>
                  </a:solidFill>
                </a:rPr>
                <a:t>Breast data </a:t>
              </a:r>
              <a:endParaRPr sz="2000" b="1" dirty="0">
                <a:solidFill>
                  <a:schemeClr val="lt1"/>
                </a:solidFill>
              </a:endParaRPr>
            </a:p>
            <a:p>
              <a:pPr marL="0" lvl="0" indent="0" algn="ctr" rtl="0">
                <a:spcBef>
                  <a:spcPts val="0"/>
                </a:spcBef>
                <a:spcAft>
                  <a:spcPts val="0"/>
                </a:spcAft>
                <a:buNone/>
              </a:pPr>
              <a:endParaRPr sz="2000" b="1" dirty="0">
                <a:solidFill>
                  <a:schemeClr val="lt1"/>
                </a:solidFill>
              </a:endParaRPr>
            </a:p>
          </p:txBody>
        </p:sp>
        <p:sp>
          <p:nvSpPr>
            <p:cNvPr id="191" name="Google Shape;191;p23"/>
            <p:cNvSpPr/>
            <p:nvPr/>
          </p:nvSpPr>
          <p:spPr>
            <a:xfrm>
              <a:off x="6218000" y="1847150"/>
              <a:ext cx="2047200" cy="6768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Clr>
                  <a:schemeClr val="dk1"/>
                </a:buClr>
                <a:buSzPts val="1100"/>
                <a:buFont typeface="Arial"/>
                <a:buNone/>
              </a:pPr>
              <a:r>
                <a:rPr lang="da" sz="2000" b="1" dirty="0">
                  <a:solidFill>
                    <a:schemeClr val="lt1"/>
                  </a:solidFill>
                </a:rPr>
                <a:t>Auto Encoding</a:t>
              </a:r>
              <a:endParaRPr sz="2000" b="1" dirty="0">
                <a:solidFill>
                  <a:schemeClr val="lt1"/>
                </a:solidFill>
              </a:endParaRPr>
            </a:p>
          </p:txBody>
        </p:sp>
        <p:sp>
          <p:nvSpPr>
            <p:cNvPr id="192" name="Google Shape;192;p23"/>
            <p:cNvSpPr/>
            <p:nvPr/>
          </p:nvSpPr>
          <p:spPr>
            <a:xfrm>
              <a:off x="6218000" y="2619525"/>
              <a:ext cx="2047200" cy="6768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000" b="1" dirty="0">
                  <a:solidFill>
                    <a:schemeClr val="lt1"/>
                  </a:solidFill>
                </a:rPr>
                <a:t>Basic CNN</a:t>
              </a:r>
              <a:endParaRPr sz="2000" b="1" dirty="0">
                <a:solidFill>
                  <a:schemeClr val="lt1"/>
                </a:solidFill>
              </a:endParaRPr>
            </a:p>
          </p:txBody>
        </p:sp>
        <p:sp>
          <p:nvSpPr>
            <p:cNvPr id="193" name="Google Shape;193;p23"/>
            <p:cNvSpPr/>
            <p:nvPr/>
          </p:nvSpPr>
          <p:spPr>
            <a:xfrm>
              <a:off x="6218000" y="3391900"/>
              <a:ext cx="2047200" cy="6768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000" b="1" dirty="0">
                  <a:solidFill>
                    <a:schemeClr val="lt1"/>
                  </a:solidFill>
                </a:rPr>
                <a:t>Evaluation</a:t>
              </a:r>
              <a:endParaRPr sz="2000" b="1" dirty="0">
                <a:solidFill>
                  <a:schemeClr val="lt1"/>
                </a:solidFill>
              </a:endParaRPr>
            </a:p>
          </p:txBody>
        </p:sp>
        <p:cxnSp>
          <p:nvCxnSpPr>
            <p:cNvPr id="194" name="Google Shape;194;p23"/>
            <p:cNvCxnSpPr>
              <a:stCxn id="190" idx="2"/>
              <a:endCxn id="191" idx="0"/>
            </p:cNvCxnSpPr>
            <p:nvPr/>
          </p:nvCxnSpPr>
          <p:spPr>
            <a:xfrm>
              <a:off x="7241600" y="1751575"/>
              <a:ext cx="0" cy="95700"/>
            </a:xfrm>
            <a:prstGeom prst="straightConnector1">
              <a:avLst/>
            </a:prstGeom>
            <a:noFill/>
            <a:ln w="76200" cap="flat" cmpd="sng">
              <a:solidFill>
                <a:srgbClr val="990000"/>
              </a:solidFill>
              <a:prstDash val="solid"/>
              <a:round/>
              <a:headEnd type="none" w="med" len="med"/>
              <a:tailEnd type="none" w="med" len="med"/>
            </a:ln>
          </p:spPr>
        </p:cxnSp>
        <p:cxnSp>
          <p:nvCxnSpPr>
            <p:cNvPr id="195" name="Google Shape;195;p23"/>
            <p:cNvCxnSpPr/>
            <p:nvPr/>
          </p:nvCxnSpPr>
          <p:spPr>
            <a:xfrm>
              <a:off x="7241600" y="2523888"/>
              <a:ext cx="0" cy="95700"/>
            </a:xfrm>
            <a:prstGeom prst="straightConnector1">
              <a:avLst/>
            </a:prstGeom>
            <a:noFill/>
            <a:ln w="76200" cap="flat" cmpd="sng">
              <a:solidFill>
                <a:srgbClr val="990000"/>
              </a:solidFill>
              <a:prstDash val="solid"/>
              <a:round/>
              <a:headEnd type="none" w="med" len="med"/>
              <a:tailEnd type="none" w="med" len="med"/>
            </a:ln>
          </p:spPr>
        </p:cxnSp>
        <p:cxnSp>
          <p:nvCxnSpPr>
            <p:cNvPr id="196" name="Google Shape;196;p23"/>
            <p:cNvCxnSpPr/>
            <p:nvPr/>
          </p:nvCxnSpPr>
          <p:spPr>
            <a:xfrm>
              <a:off x="7241600" y="3296250"/>
              <a:ext cx="0" cy="95700"/>
            </a:xfrm>
            <a:prstGeom prst="straightConnector1">
              <a:avLst/>
            </a:prstGeom>
            <a:noFill/>
            <a:ln w="76200" cap="flat" cmpd="sng">
              <a:solidFill>
                <a:srgbClr val="990000"/>
              </a:solidFill>
              <a:prstDash val="solid"/>
              <a:round/>
              <a:headEnd type="none" w="med" len="med"/>
              <a:tailEnd type="none" w="med" len="med"/>
            </a:ln>
          </p:spPr>
        </p:cxnSp>
      </p:grpSp>
      <p:cxnSp>
        <p:nvCxnSpPr>
          <p:cNvPr id="197" name="Google Shape;197;p23"/>
          <p:cNvCxnSpPr>
            <a:stCxn id="175" idx="2"/>
          </p:cNvCxnSpPr>
          <p:nvPr/>
        </p:nvCxnSpPr>
        <p:spPr>
          <a:xfrm>
            <a:off x="2030267" y="5540584"/>
            <a:ext cx="0" cy="392400"/>
          </a:xfrm>
          <a:prstGeom prst="straightConnector1">
            <a:avLst/>
          </a:prstGeom>
          <a:noFill/>
          <a:ln w="9525" cap="flat" cmpd="sng">
            <a:solidFill>
              <a:schemeClr val="dk2"/>
            </a:solidFill>
            <a:prstDash val="solid"/>
            <a:round/>
            <a:headEnd type="none" w="med" len="med"/>
            <a:tailEnd type="none" w="med" len="med"/>
          </a:ln>
        </p:spPr>
      </p:cxnSp>
      <p:sp>
        <p:nvSpPr>
          <p:cNvPr id="198" name="Google Shape;198;p23"/>
          <p:cNvSpPr/>
          <p:nvPr/>
        </p:nvSpPr>
        <p:spPr>
          <a:xfrm>
            <a:off x="733167" y="5854100"/>
            <a:ext cx="2662000" cy="93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1800" b="1" dirty="0"/>
              <a:t>AUC: 0.92</a:t>
            </a:r>
            <a:endParaRPr sz="1800" b="1" dirty="0"/>
          </a:p>
          <a:p>
            <a:pPr marL="0" lvl="0" indent="0" algn="ctr" rtl="0">
              <a:spcBef>
                <a:spcPts val="0"/>
              </a:spcBef>
              <a:spcAft>
                <a:spcPts val="0"/>
              </a:spcAft>
              <a:buNone/>
            </a:pPr>
            <a:r>
              <a:rPr lang="da" sz="1800" b="1" dirty="0"/>
              <a:t>Accuracy: 0.7 </a:t>
            </a:r>
            <a:endParaRPr sz="1800" b="1" dirty="0"/>
          </a:p>
          <a:p>
            <a:pPr marL="0" lvl="0" indent="0" algn="ctr" rtl="0">
              <a:spcBef>
                <a:spcPts val="0"/>
              </a:spcBef>
              <a:spcAft>
                <a:spcPts val="0"/>
              </a:spcAft>
              <a:buNone/>
            </a:pPr>
            <a:r>
              <a:rPr lang="da" sz="1800" b="1" dirty="0">
                <a:solidFill>
                  <a:schemeClr val="dk1"/>
                </a:solidFill>
              </a:rPr>
              <a:t>Runtime: 507 s</a:t>
            </a:r>
            <a:endParaRPr sz="1800" b="1" dirty="0"/>
          </a:p>
        </p:txBody>
      </p:sp>
      <p:cxnSp>
        <p:nvCxnSpPr>
          <p:cNvPr id="199" name="Google Shape;199;p23"/>
          <p:cNvCxnSpPr/>
          <p:nvPr/>
        </p:nvCxnSpPr>
        <p:spPr>
          <a:xfrm>
            <a:off x="6220833" y="5540600"/>
            <a:ext cx="0" cy="392400"/>
          </a:xfrm>
          <a:prstGeom prst="straightConnector1">
            <a:avLst/>
          </a:prstGeom>
          <a:noFill/>
          <a:ln w="9525" cap="flat" cmpd="sng">
            <a:solidFill>
              <a:schemeClr val="dk2"/>
            </a:solidFill>
            <a:prstDash val="solid"/>
            <a:round/>
            <a:headEnd type="none" w="med" len="med"/>
            <a:tailEnd type="none" w="med" len="med"/>
          </a:ln>
        </p:spPr>
      </p:cxnSp>
      <p:sp>
        <p:nvSpPr>
          <p:cNvPr id="200" name="Google Shape;200;p23"/>
          <p:cNvSpPr/>
          <p:nvPr/>
        </p:nvSpPr>
        <p:spPr>
          <a:xfrm>
            <a:off x="4923733" y="5854117"/>
            <a:ext cx="2662000" cy="93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Clr>
                <a:schemeClr val="dk1"/>
              </a:buClr>
              <a:buSzPts val="1100"/>
              <a:buFont typeface="Arial"/>
              <a:buNone/>
            </a:pPr>
            <a:r>
              <a:rPr lang="da" sz="1800" b="1" dirty="0">
                <a:solidFill>
                  <a:schemeClr val="dk1"/>
                </a:solidFill>
              </a:rPr>
              <a:t>AUC: 0.99</a:t>
            </a:r>
            <a:endParaRPr sz="1800" b="1" dirty="0">
              <a:solidFill>
                <a:schemeClr val="dk1"/>
              </a:solidFill>
            </a:endParaRPr>
          </a:p>
          <a:p>
            <a:pPr marL="0" lvl="0" indent="0" algn="ctr" rtl="0">
              <a:spcBef>
                <a:spcPts val="0"/>
              </a:spcBef>
              <a:spcAft>
                <a:spcPts val="0"/>
              </a:spcAft>
              <a:buClr>
                <a:schemeClr val="dk1"/>
              </a:buClr>
              <a:buSzPts val="1100"/>
              <a:buFont typeface="Arial"/>
              <a:buNone/>
            </a:pPr>
            <a:r>
              <a:rPr lang="da" sz="1800" b="1" dirty="0">
                <a:solidFill>
                  <a:schemeClr val="dk1"/>
                </a:solidFill>
              </a:rPr>
              <a:t>Accuracy: 0.96</a:t>
            </a:r>
            <a:endParaRPr sz="1800" b="1" dirty="0">
              <a:solidFill>
                <a:schemeClr val="dk1"/>
              </a:solidFill>
            </a:endParaRPr>
          </a:p>
          <a:p>
            <a:pPr marL="0" lvl="0" indent="0" algn="ctr" rtl="0">
              <a:spcBef>
                <a:spcPts val="0"/>
              </a:spcBef>
              <a:spcAft>
                <a:spcPts val="0"/>
              </a:spcAft>
              <a:buClr>
                <a:schemeClr val="dk1"/>
              </a:buClr>
              <a:buSzPts val="1100"/>
              <a:buFont typeface="Arial"/>
              <a:buNone/>
            </a:pPr>
            <a:r>
              <a:rPr lang="da" sz="1800" b="1" dirty="0">
                <a:solidFill>
                  <a:schemeClr val="dk1"/>
                </a:solidFill>
              </a:rPr>
              <a:t>Runtime: 141.06 s </a:t>
            </a:r>
            <a:endParaRPr sz="1800" b="1" dirty="0"/>
          </a:p>
        </p:txBody>
      </p:sp>
      <p:cxnSp>
        <p:nvCxnSpPr>
          <p:cNvPr id="201" name="Google Shape;201;p23"/>
          <p:cNvCxnSpPr/>
          <p:nvPr/>
        </p:nvCxnSpPr>
        <p:spPr>
          <a:xfrm>
            <a:off x="10377700" y="5540584"/>
            <a:ext cx="0" cy="392400"/>
          </a:xfrm>
          <a:prstGeom prst="straightConnector1">
            <a:avLst/>
          </a:prstGeom>
          <a:noFill/>
          <a:ln w="9525" cap="flat" cmpd="sng">
            <a:solidFill>
              <a:schemeClr val="dk2"/>
            </a:solidFill>
            <a:prstDash val="solid"/>
            <a:round/>
            <a:headEnd type="none" w="med" len="med"/>
            <a:tailEnd type="none" w="med" len="med"/>
          </a:ln>
        </p:spPr>
      </p:cxnSp>
      <p:sp>
        <p:nvSpPr>
          <p:cNvPr id="202" name="Google Shape;202;p23"/>
          <p:cNvSpPr/>
          <p:nvPr/>
        </p:nvSpPr>
        <p:spPr>
          <a:xfrm>
            <a:off x="9080600" y="5854100"/>
            <a:ext cx="2662000" cy="93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1800" b="1" dirty="0">
                <a:solidFill>
                  <a:schemeClr val="dk1"/>
                </a:solidFill>
              </a:rPr>
              <a:t>AUC: 0.98</a:t>
            </a:r>
            <a:endParaRPr sz="1800" b="1" dirty="0">
              <a:solidFill>
                <a:schemeClr val="dk1"/>
              </a:solidFill>
            </a:endParaRPr>
          </a:p>
          <a:p>
            <a:pPr marL="0" lvl="0" indent="0" algn="ctr" rtl="0">
              <a:spcBef>
                <a:spcPts val="0"/>
              </a:spcBef>
              <a:spcAft>
                <a:spcPts val="0"/>
              </a:spcAft>
              <a:buNone/>
            </a:pPr>
            <a:r>
              <a:rPr lang="da" sz="1800" b="1" dirty="0">
                <a:solidFill>
                  <a:schemeClr val="dk1"/>
                </a:solidFill>
              </a:rPr>
              <a:t>Accuracy: 0.92</a:t>
            </a:r>
            <a:endParaRPr sz="1800" b="1" dirty="0">
              <a:solidFill>
                <a:schemeClr val="dk1"/>
              </a:solidFill>
            </a:endParaRPr>
          </a:p>
          <a:p>
            <a:pPr marL="0" lvl="0" indent="0" algn="ctr" rtl="0">
              <a:spcBef>
                <a:spcPts val="0"/>
              </a:spcBef>
              <a:spcAft>
                <a:spcPts val="0"/>
              </a:spcAft>
              <a:buClr>
                <a:schemeClr val="dk1"/>
              </a:buClr>
              <a:buSzPts val="1100"/>
              <a:buFont typeface="Arial"/>
              <a:buNone/>
            </a:pPr>
            <a:r>
              <a:rPr lang="da" sz="1800" b="1" dirty="0">
                <a:solidFill>
                  <a:schemeClr val="dk1"/>
                </a:solidFill>
              </a:rPr>
              <a:t>Runtime: 180.96 s</a:t>
            </a:r>
            <a:endParaRPr sz="1800" b="1" dirty="0">
              <a:solidFill>
                <a:schemeClr val="dk1"/>
              </a:solidFill>
            </a:endParaRPr>
          </a:p>
        </p:txBody>
      </p:sp>
      <p:sp>
        <p:nvSpPr>
          <p:cNvPr id="2" name="Titel 1">
            <a:extLst>
              <a:ext uri="{FF2B5EF4-FFF2-40B4-BE49-F238E27FC236}">
                <a16:creationId xmlns:a16="http://schemas.microsoft.com/office/drawing/2014/main" id="{44866282-18B6-0B25-3CFC-187710CB0C98}"/>
              </a:ext>
            </a:extLst>
          </p:cNvPr>
          <p:cNvSpPr txBox="1">
            <a:spLocks/>
          </p:cNvSpPr>
          <p:nvPr/>
        </p:nvSpPr>
        <p:spPr>
          <a:xfrm>
            <a:off x="590550" y="139223"/>
            <a:ext cx="9746132" cy="1325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da-DK" sz="4400" u="sng" kern="0" dirty="0">
                <a:effectLst>
                  <a:outerShdw blurRad="38100" dist="38100" dir="2700000" algn="tl">
                    <a:srgbClr val="000000">
                      <a:alpha val="43137"/>
                    </a:srgbClr>
                  </a:outerShdw>
                </a:effectLst>
                <a:latin typeface="Aptos Display" panose="020B0004020202020204" pitchFamily="34" charset="0"/>
              </a:rPr>
              <a:t>Three </a:t>
            </a:r>
            <a:r>
              <a:rPr lang="da-DK" sz="4400" u="sng" kern="0" dirty="0" err="1">
                <a:effectLst>
                  <a:outerShdw blurRad="38100" dist="38100" dir="2700000" algn="tl">
                    <a:srgbClr val="000000">
                      <a:alpha val="43137"/>
                    </a:srgbClr>
                  </a:outerShdw>
                </a:effectLst>
                <a:latin typeface="Aptos Display" panose="020B0004020202020204" pitchFamily="34" charset="0"/>
              </a:rPr>
              <a:t>best</a:t>
            </a:r>
            <a:r>
              <a:rPr lang="da-DK" sz="4400" u="sng" kern="0" dirty="0">
                <a:effectLst>
                  <a:outerShdw blurRad="38100" dist="38100" dir="2700000" algn="tl">
                    <a:srgbClr val="000000">
                      <a:alpha val="43137"/>
                    </a:srgbClr>
                  </a:outerShdw>
                </a:effectLst>
                <a:latin typeface="Aptos Display" panose="020B0004020202020204" pitchFamily="34" charset="0"/>
              </a:rPr>
              <a:t> models – for </a:t>
            </a:r>
            <a:r>
              <a:rPr lang="da-DK" sz="4400" u="sng" kern="0" dirty="0" err="1">
                <a:effectLst>
                  <a:outerShdw blurRad="38100" dist="38100" dir="2700000" algn="tl">
                    <a:srgbClr val="000000">
                      <a:alpha val="43137"/>
                    </a:srgbClr>
                  </a:outerShdw>
                </a:effectLst>
                <a:latin typeface="Aptos Display" panose="020B0004020202020204" pitchFamily="34" charset="0"/>
              </a:rPr>
              <a:t>us</a:t>
            </a:r>
            <a:r>
              <a:rPr lang="da-DK" sz="4400" u="sng" kern="0" dirty="0">
                <a:effectLst>
                  <a:outerShdw blurRad="38100" dist="38100" dir="2700000" algn="tl">
                    <a:srgbClr val="000000">
                      <a:alpha val="43137"/>
                    </a:srgbClr>
                  </a:outerShdw>
                </a:effectLst>
                <a:latin typeface="Aptos Display" panose="020B0004020202020204" pitchFamily="34" charset="0"/>
              </a:rPr>
              <a:t> and </a:t>
            </a:r>
            <a:r>
              <a:rPr lang="da-DK" sz="4400" u="sng" kern="0" dirty="0" err="1">
                <a:effectLst>
                  <a:outerShdw blurRad="38100" dist="38100" dir="2700000" algn="tl">
                    <a:srgbClr val="000000">
                      <a:alpha val="43137"/>
                    </a:srgbClr>
                  </a:outerShdw>
                </a:effectLst>
                <a:latin typeface="Aptos Display" panose="020B0004020202020204" pitchFamily="34" charset="0"/>
              </a:rPr>
              <a:t>our</a:t>
            </a:r>
            <a:r>
              <a:rPr lang="da-DK" sz="4400" u="sng" kern="0" dirty="0">
                <a:effectLst>
                  <a:outerShdw blurRad="38100" dist="38100" dir="2700000" algn="tl">
                    <a:srgbClr val="000000">
                      <a:alpha val="43137"/>
                    </a:srgbClr>
                  </a:outerShdw>
                </a:effectLst>
                <a:latin typeface="Aptos Display" panose="020B0004020202020204" pitchFamily="34" charset="0"/>
              </a:rPr>
              <a:t> computers </a:t>
            </a:r>
          </a:p>
        </p:txBody>
      </p:sp>
      <p:sp>
        <p:nvSpPr>
          <p:cNvPr id="6" name="Pladsholder til dato 5">
            <a:extLst>
              <a:ext uri="{FF2B5EF4-FFF2-40B4-BE49-F238E27FC236}">
                <a16:creationId xmlns:a16="http://schemas.microsoft.com/office/drawing/2014/main" id="{792D6F5A-6E67-D381-BFF7-87EF0120BC34}"/>
              </a:ext>
            </a:extLst>
          </p:cNvPr>
          <p:cNvSpPr>
            <a:spLocks noGrp="1"/>
          </p:cNvSpPr>
          <p:nvPr>
            <p:ph type="dt" sz="half" idx="10"/>
          </p:nvPr>
        </p:nvSpPr>
        <p:spPr/>
        <p:txBody>
          <a:bodyPr/>
          <a:lstStyle/>
          <a:p>
            <a:fld id="{77C87D44-16DA-4C9E-AF4D-CC6D1318BA4B}" type="datetime1">
              <a:rPr lang="en-GB" smtClean="0"/>
              <a:t>10/06/2025</a:t>
            </a:fld>
            <a:endParaRPr lang="en-GB" dirty="0"/>
          </a:p>
        </p:txBody>
      </p:sp>
      <p:sp>
        <p:nvSpPr>
          <p:cNvPr id="7" name="Pladsholder til slidenummer 6">
            <a:extLst>
              <a:ext uri="{FF2B5EF4-FFF2-40B4-BE49-F238E27FC236}">
                <a16:creationId xmlns:a16="http://schemas.microsoft.com/office/drawing/2014/main" id="{70D32BAC-9705-4E3E-64E7-B60C23E7D387}"/>
              </a:ext>
            </a:extLst>
          </p:cNvPr>
          <p:cNvSpPr>
            <a:spLocks noGrp="1"/>
          </p:cNvSpPr>
          <p:nvPr>
            <p:ph type="sldNum" sz="quarter" idx="12"/>
          </p:nvPr>
        </p:nvSpPr>
        <p:spPr/>
        <p:txBody>
          <a:bodyPr/>
          <a:lstStyle/>
          <a:p>
            <a:fld id="{091A926C-488A-4E3E-9C21-57CAA120E114}" type="slidenum">
              <a:rPr lang="en-GB" smtClean="0"/>
              <a:t>12</a:t>
            </a:fld>
            <a:endParaRPr lang="en-GB" dirty="0"/>
          </a:p>
        </p:txBody>
      </p:sp>
      <p:sp>
        <p:nvSpPr>
          <p:cNvPr id="3" name="TextBox 2">
            <a:extLst>
              <a:ext uri="{FF2B5EF4-FFF2-40B4-BE49-F238E27FC236}">
                <a16:creationId xmlns:a16="http://schemas.microsoft.com/office/drawing/2014/main" id="{693708C2-C416-A448-26A9-72020805774D}"/>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4" name="TextBox 3">
            <a:extLst>
              <a:ext uri="{FF2B5EF4-FFF2-40B4-BE49-F238E27FC236}">
                <a16:creationId xmlns:a16="http://schemas.microsoft.com/office/drawing/2014/main" id="{613C4070-C72B-9F20-0ABC-31ABFEB8115A}"/>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Tree>
    <p:extLst>
      <p:ext uri="{BB962C8B-B14F-4D97-AF65-F5344CB8AC3E}">
        <p14:creationId xmlns:p14="http://schemas.microsoft.com/office/powerpoint/2010/main" val="22857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6" name="Pladsholder til dato 5">
            <a:extLst>
              <a:ext uri="{FF2B5EF4-FFF2-40B4-BE49-F238E27FC236}">
                <a16:creationId xmlns:a16="http://schemas.microsoft.com/office/drawing/2014/main" id="{170EABD6-EDE1-9D1E-A862-E5227733DC13}"/>
              </a:ext>
            </a:extLst>
          </p:cNvPr>
          <p:cNvSpPr>
            <a:spLocks noGrp="1"/>
          </p:cNvSpPr>
          <p:nvPr>
            <p:ph type="dt" sz="half" idx="10"/>
          </p:nvPr>
        </p:nvSpPr>
        <p:spPr/>
        <p:txBody>
          <a:bodyPr/>
          <a:lstStyle/>
          <a:p>
            <a:fld id="{9CB48AF7-2444-4DF5-8242-F3020F983897}" type="datetime1">
              <a:rPr lang="en-GB" smtClean="0"/>
              <a:t>10/06/2025</a:t>
            </a:fld>
            <a:endParaRPr lang="en-GB" dirty="0"/>
          </a:p>
        </p:txBody>
      </p:sp>
      <p:sp>
        <p:nvSpPr>
          <p:cNvPr id="7" name="Pladsholder til slidenummer 6">
            <a:extLst>
              <a:ext uri="{FF2B5EF4-FFF2-40B4-BE49-F238E27FC236}">
                <a16:creationId xmlns:a16="http://schemas.microsoft.com/office/drawing/2014/main" id="{025BB5EF-2F01-2F5D-B18E-060EBD367006}"/>
              </a:ext>
            </a:extLst>
          </p:cNvPr>
          <p:cNvSpPr>
            <a:spLocks noGrp="1"/>
          </p:cNvSpPr>
          <p:nvPr>
            <p:ph type="sldNum" sz="quarter" idx="12"/>
          </p:nvPr>
        </p:nvSpPr>
        <p:spPr/>
        <p:txBody>
          <a:bodyPr/>
          <a:lstStyle/>
          <a:p>
            <a:fld id="{091A926C-488A-4E3E-9C21-57CAA120E114}" type="slidenum">
              <a:rPr lang="en-GB" smtClean="0"/>
              <a:t>13</a:t>
            </a:fld>
            <a:endParaRPr lang="en-GB" dirty="0"/>
          </a:p>
        </p:txBody>
      </p:sp>
      <p:sp>
        <p:nvSpPr>
          <p:cNvPr id="2" name="Titel 1">
            <a:extLst>
              <a:ext uri="{FF2B5EF4-FFF2-40B4-BE49-F238E27FC236}">
                <a16:creationId xmlns:a16="http://schemas.microsoft.com/office/drawing/2014/main" id="{55F95A7C-920D-66C8-AE1C-5A476BCD7F3E}"/>
              </a:ext>
            </a:extLst>
          </p:cNvPr>
          <p:cNvSpPr txBox="1">
            <a:spLocks/>
          </p:cNvSpPr>
          <p:nvPr/>
        </p:nvSpPr>
        <p:spPr>
          <a:xfrm>
            <a:off x="838200" y="766167"/>
            <a:ext cx="10515600" cy="132556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da-DK" sz="4400" u="sng" kern="0" dirty="0" err="1">
                <a:effectLst>
                  <a:outerShdw blurRad="38100" dist="38100" dir="2700000" algn="tl">
                    <a:srgbClr val="000000">
                      <a:alpha val="43137"/>
                    </a:srgbClr>
                  </a:outerShdw>
                </a:effectLst>
                <a:latin typeface="Aptos Display" panose="020B0004020202020204" pitchFamily="34" charset="0"/>
              </a:rPr>
              <a:t>Conclusions</a:t>
            </a:r>
            <a:endParaRPr lang="da-DK" sz="4400" u="sng" kern="0" dirty="0">
              <a:effectLst>
                <a:outerShdw blurRad="38100" dist="38100" dir="2700000" algn="tl">
                  <a:srgbClr val="000000">
                    <a:alpha val="43137"/>
                  </a:srgbClr>
                </a:outerShdw>
              </a:effectLst>
              <a:latin typeface="Aptos Display" panose="020B0004020202020204" pitchFamily="34" charset="0"/>
            </a:endParaRPr>
          </a:p>
        </p:txBody>
      </p:sp>
      <p:sp>
        <p:nvSpPr>
          <p:cNvPr id="3" name="TextBox 2">
            <a:extLst>
              <a:ext uri="{FF2B5EF4-FFF2-40B4-BE49-F238E27FC236}">
                <a16:creationId xmlns:a16="http://schemas.microsoft.com/office/drawing/2014/main" id="{DBAFFCD9-E7BC-7E29-A032-931D717D10B1}"/>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4" name="TextBox 3">
            <a:extLst>
              <a:ext uri="{FF2B5EF4-FFF2-40B4-BE49-F238E27FC236}">
                <a16:creationId xmlns:a16="http://schemas.microsoft.com/office/drawing/2014/main" id="{595BF8FE-2FAC-1D7C-D012-AD0DEE882885}"/>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
        <p:nvSpPr>
          <p:cNvPr id="5" name="TextBox 4">
            <a:extLst>
              <a:ext uri="{FF2B5EF4-FFF2-40B4-BE49-F238E27FC236}">
                <a16:creationId xmlns:a16="http://schemas.microsoft.com/office/drawing/2014/main" id="{E4BF8A97-5E5D-38E0-770F-B2F7F999EF45}"/>
              </a:ext>
            </a:extLst>
          </p:cNvPr>
          <p:cNvSpPr txBox="1"/>
          <p:nvPr/>
        </p:nvSpPr>
        <p:spPr>
          <a:xfrm>
            <a:off x="838200" y="1828800"/>
            <a:ext cx="5636172" cy="604798"/>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endParaRPr lang="en-DK" sz="2400" b="0" dirty="0">
              <a:solidFill>
                <a:schemeClr val="tx1"/>
              </a:solidFill>
              <a:latin typeface="+mn-lt"/>
            </a:endParaRPr>
          </a:p>
        </p:txBody>
      </p:sp>
      <p:sp>
        <p:nvSpPr>
          <p:cNvPr id="10" name="TextBox 9">
            <a:extLst>
              <a:ext uri="{FF2B5EF4-FFF2-40B4-BE49-F238E27FC236}">
                <a16:creationId xmlns:a16="http://schemas.microsoft.com/office/drawing/2014/main" id="{3DD219DF-3257-83F1-A641-473316414D02}"/>
              </a:ext>
            </a:extLst>
          </p:cNvPr>
          <p:cNvSpPr txBox="1"/>
          <p:nvPr/>
        </p:nvSpPr>
        <p:spPr>
          <a:xfrm>
            <a:off x="838200" y="1812429"/>
            <a:ext cx="8346067" cy="624017"/>
          </a:xfrm>
          <a:prstGeom prst="rect">
            <a:avLst/>
          </a:prstGeom>
        </p:spPr>
        <p:txBody>
          <a:bodyPr vert="horz" wrap="none" lIns="0" tIns="0" rIns="0" bIns="0" rtlCol="0" anchor="t" anchorCtr="0">
            <a:spAutoFit/>
          </a:bodyPr>
          <a:lstStyle/>
          <a:p>
            <a:pPr marL="609585" lvl="0" indent="-457189" algn="l" rtl="0">
              <a:lnSpc>
                <a:spcPct val="200000"/>
              </a:lnSpc>
              <a:spcBef>
                <a:spcPts val="0"/>
              </a:spcBef>
              <a:spcAft>
                <a:spcPts val="0"/>
              </a:spcAft>
              <a:buSzPts val="1800"/>
              <a:buFont typeface="Courier New" panose="02070309020205020404" pitchFamily="49" charset="0"/>
              <a:buChar char="o"/>
            </a:pPr>
            <a:r>
              <a:rPr lang="en-GB" sz="2400" dirty="0">
                <a:latin typeface="Arial" panose="020B0604020202020204" pitchFamily="34" charset="0"/>
                <a:cs typeface="Arial" panose="020B0604020202020204" pitchFamily="34" charset="0"/>
              </a:rPr>
              <a:t>We made three successful CNN models for classification</a:t>
            </a:r>
          </a:p>
        </p:txBody>
      </p:sp>
      <p:sp>
        <p:nvSpPr>
          <p:cNvPr id="11" name="TextBox 10">
            <a:extLst>
              <a:ext uri="{FF2B5EF4-FFF2-40B4-BE49-F238E27FC236}">
                <a16:creationId xmlns:a16="http://schemas.microsoft.com/office/drawing/2014/main" id="{196E9C4B-BB7A-D3A0-24BA-673DA91C1356}"/>
              </a:ext>
            </a:extLst>
          </p:cNvPr>
          <p:cNvSpPr txBox="1"/>
          <p:nvPr/>
        </p:nvSpPr>
        <p:spPr>
          <a:xfrm>
            <a:off x="838200" y="2765251"/>
            <a:ext cx="8927957" cy="624017"/>
          </a:xfrm>
          <a:prstGeom prst="rect">
            <a:avLst/>
          </a:prstGeom>
        </p:spPr>
        <p:txBody>
          <a:bodyPr vert="horz" wrap="none" lIns="0" tIns="0" rIns="0" bIns="0" rtlCol="0" anchor="t" anchorCtr="0">
            <a:spAutoFit/>
          </a:bodyPr>
          <a:lstStyle/>
          <a:p>
            <a:pPr marL="609585" lvl="0" indent="-457189" algn="l" rtl="0">
              <a:lnSpc>
                <a:spcPct val="200000"/>
              </a:lnSpc>
              <a:spcBef>
                <a:spcPts val="0"/>
              </a:spcBef>
              <a:spcAft>
                <a:spcPts val="0"/>
              </a:spcAft>
              <a:buSzPts val="1800"/>
              <a:buFont typeface="Courier New" panose="02070309020205020404" pitchFamily="49" charset="0"/>
              <a:buChar char="o"/>
            </a:pPr>
            <a:r>
              <a:rPr lang="en-GB" sz="2400" dirty="0">
                <a:latin typeface="Arial" panose="020B0604020202020204" pitchFamily="34" charset="0"/>
                <a:cs typeface="Arial" panose="020B0604020202020204" pitchFamily="34" charset="0"/>
              </a:rPr>
              <a:t>Visualised important features with Grad-cam and Score-cam </a:t>
            </a:r>
          </a:p>
        </p:txBody>
      </p:sp>
      <p:sp>
        <p:nvSpPr>
          <p:cNvPr id="12" name="TextBox 11">
            <a:extLst>
              <a:ext uri="{FF2B5EF4-FFF2-40B4-BE49-F238E27FC236}">
                <a16:creationId xmlns:a16="http://schemas.microsoft.com/office/drawing/2014/main" id="{97E0FB1C-C1AB-A30F-C8AB-8D0C463E6A0C}"/>
              </a:ext>
            </a:extLst>
          </p:cNvPr>
          <p:cNvSpPr txBox="1"/>
          <p:nvPr/>
        </p:nvSpPr>
        <p:spPr>
          <a:xfrm>
            <a:off x="838200" y="3792855"/>
            <a:ext cx="10783401" cy="624017"/>
          </a:xfrm>
          <a:prstGeom prst="rect">
            <a:avLst/>
          </a:prstGeom>
        </p:spPr>
        <p:txBody>
          <a:bodyPr vert="horz" wrap="none" lIns="0" tIns="0" rIns="0" bIns="0" rtlCol="0" anchor="t" anchorCtr="0">
            <a:spAutoFit/>
          </a:bodyPr>
          <a:lstStyle/>
          <a:p>
            <a:pPr marL="609585" lvl="0" indent="-457189" algn="l" rtl="0">
              <a:lnSpc>
                <a:spcPct val="200000"/>
              </a:lnSpc>
              <a:spcBef>
                <a:spcPts val="0"/>
              </a:spcBef>
              <a:spcAft>
                <a:spcPts val="0"/>
              </a:spcAft>
              <a:buSzPts val="1800"/>
              <a:buFont typeface="Courier New" panose="02070309020205020404" pitchFamily="49" charset="0"/>
              <a:buChar char="o"/>
            </a:pPr>
            <a:r>
              <a:rPr lang="en-GB" sz="2400" dirty="0">
                <a:latin typeface="Arial" panose="020B0604020202020204" pitchFamily="34" charset="0"/>
                <a:cs typeface="Arial" panose="020B0604020202020204" pitchFamily="34" charset="0"/>
              </a:rPr>
              <a:t>The optimal model depends on the dataset (Greyscale vs. </a:t>
            </a:r>
            <a:r>
              <a:rPr lang="en-GB" sz="2400" dirty="0" err="1">
                <a:latin typeface="Arial" panose="020B0604020202020204" pitchFamily="34" charset="0"/>
                <a:cs typeface="Arial" panose="020B0604020202020204" pitchFamily="34" charset="0"/>
              </a:rPr>
              <a:t>colored</a:t>
            </a:r>
            <a:r>
              <a:rPr lang="en-GB" sz="2400" dirty="0">
                <a:latin typeface="Arial" panose="020B0604020202020204" pitchFamily="34" charset="0"/>
                <a:cs typeface="Arial" panose="020B0604020202020204" pitchFamily="34" charset="0"/>
              </a:rPr>
              <a:t> images)</a:t>
            </a:r>
          </a:p>
        </p:txBody>
      </p:sp>
      <p:sp>
        <p:nvSpPr>
          <p:cNvPr id="15" name="TextBox 14">
            <a:extLst>
              <a:ext uri="{FF2B5EF4-FFF2-40B4-BE49-F238E27FC236}">
                <a16:creationId xmlns:a16="http://schemas.microsoft.com/office/drawing/2014/main" id="{CBFE3884-2529-7DFA-164F-43AED2D30377}"/>
              </a:ext>
            </a:extLst>
          </p:cNvPr>
          <p:cNvSpPr txBox="1"/>
          <p:nvPr/>
        </p:nvSpPr>
        <p:spPr>
          <a:xfrm>
            <a:off x="838200" y="4766271"/>
            <a:ext cx="10965873" cy="1362681"/>
          </a:xfrm>
          <a:prstGeom prst="rect">
            <a:avLst/>
          </a:prstGeom>
        </p:spPr>
        <p:txBody>
          <a:bodyPr vert="horz" wrap="square" lIns="0" tIns="0" rIns="0" bIns="0" rtlCol="0" anchor="t" anchorCtr="0">
            <a:spAutoFit/>
          </a:bodyPr>
          <a:lstStyle/>
          <a:p>
            <a:pPr marL="609585" lvl="0" indent="-457189" algn="l" rtl="0">
              <a:lnSpc>
                <a:spcPct val="200000"/>
              </a:lnSpc>
              <a:spcBef>
                <a:spcPts val="0"/>
              </a:spcBef>
              <a:spcAft>
                <a:spcPts val="0"/>
              </a:spcAft>
              <a:buSzPts val="1800"/>
              <a:buFont typeface="Courier New" panose="02070309020205020404" pitchFamily="49" charset="0"/>
              <a:buChar char="o"/>
            </a:pPr>
            <a:r>
              <a:rPr lang="en-GB" sz="2400" dirty="0">
                <a:latin typeface="Arial" panose="020B0604020202020204" pitchFamily="34" charset="0"/>
                <a:cs typeface="Arial" panose="020B0604020202020204" pitchFamily="34" charset="0"/>
              </a:rPr>
              <a:t>“Fast computers breed lazy programmers” - in this case our computers were not fast enough therefore we were very aware of runtime and optimization</a:t>
            </a:r>
          </a:p>
        </p:txBody>
      </p:sp>
    </p:spTree>
    <p:extLst>
      <p:ext uri="{BB962C8B-B14F-4D97-AF65-F5344CB8AC3E}">
        <p14:creationId xmlns:p14="http://schemas.microsoft.com/office/powerpoint/2010/main" val="99220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3375F-3DC8-7819-B296-07ECC8E8B53A}"/>
              </a:ext>
            </a:extLst>
          </p:cNvPr>
          <p:cNvSpPr>
            <a:spLocks noGrp="1"/>
          </p:cNvSpPr>
          <p:nvPr>
            <p:ph type="title"/>
          </p:nvPr>
        </p:nvSpPr>
        <p:spPr/>
        <p:txBody>
          <a:bodyPr/>
          <a:lstStyle/>
          <a:p>
            <a:r>
              <a:rPr lang="en-DK" sz="6000" dirty="0"/>
              <a:t>Thank you for listening!</a:t>
            </a:r>
          </a:p>
        </p:txBody>
      </p:sp>
      <p:pic>
        <p:nvPicPr>
          <p:cNvPr id="10" name="Content Placeholder 9" descr="A qr code on a white background&#10;&#10;AI-generated content may be incorrect.">
            <a:extLst>
              <a:ext uri="{FF2B5EF4-FFF2-40B4-BE49-F238E27FC236}">
                <a16:creationId xmlns:a16="http://schemas.microsoft.com/office/drawing/2014/main" id="{84289096-12CF-E7B6-C707-099C358C15AE}"/>
              </a:ext>
            </a:extLst>
          </p:cNvPr>
          <p:cNvPicPr>
            <a:picLocks noGrp="1" noChangeAspect="1"/>
          </p:cNvPicPr>
          <p:nvPr>
            <p:ph sz="half" idx="2"/>
          </p:nvPr>
        </p:nvPicPr>
        <p:blipFill>
          <a:blip r:embed="rId2"/>
          <a:srcRect l="8843" t="4959" r="8628" b="3832"/>
          <a:stretch/>
        </p:blipFill>
        <p:spPr>
          <a:xfrm>
            <a:off x="7651531" y="2648607"/>
            <a:ext cx="2963917" cy="2953407"/>
          </a:xfrm>
        </p:spPr>
      </p:pic>
      <p:sp>
        <p:nvSpPr>
          <p:cNvPr id="5" name="Date Placeholder 4">
            <a:extLst>
              <a:ext uri="{FF2B5EF4-FFF2-40B4-BE49-F238E27FC236}">
                <a16:creationId xmlns:a16="http://schemas.microsoft.com/office/drawing/2014/main" id="{4998FE59-9C38-40DC-3F8A-169E9606C266}"/>
              </a:ext>
            </a:extLst>
          </p:cNvPr>
          <p:cNvSpPr>
            <a:spLocks noGrp="1"/>
          </p:cNvSpPr>
          <p:nvPr>
            <p:ph type="dt" sz="half" idx="10"/>
          </p:nvPr>
        </p:nvSpPr>
        <p:spPr/>
        <p:txBody>
          <a:bodyPr/>
          <a:lstStyle/>
          <a:p>
            <a:fld id="{228A368C-60C4-4365-858C-53B1860EB22C}" type="datetime1">
              <a:rPr lang="en-GB" smtClean="0"/>
              <a:t>10/06/2025</a:t>
            </a:fld>
            <a:endParaRPr lang="en-GB" dirty="0"/>
          </a:p>
        </p:txBody>
      </p:sp>
      <p:sp>
        <p:nvSpPr>
          <p:cNvPr id="6" name="Slide Number Placeholder 5">
            <a:extLst>
              <a:ext uri="{FF2B5EF4-FFF2-40B4-BE49-F238E27FC236}">
                <a16:creationId xmlns:a16="http://schemas.microsoft.com/office/drawing/2014/main" id="{D12D934D-626B-E01B-721F-1DD9BE0585D5}"/>
              </a:ext>
            </a:extLst>
          </p:cNvPr>
          <p:cNvSpPr>
            <a:spLocks noGrp="1"/>
          </p:cNvSpPr>
          <p:nvPr>
            <p:ph type="sldNum" sz="quarter" idx="12"/>
          </p:nvPr>
        </p:nvSpPr>
        <p:spPr/>
        <p:txBody>
          <a:bodyPr/>
          <a:lstStyle/>
          <a:p>
            <a:fld id="{091A926C-488A-4E3E-9C21-57CAA120E114}" type="slidenum">
              <a:rPr lang="en-GB" smtClean="0"/>
              <a:t>14</a:t>
            </a:fld>
            <a:endParaRPr lang="en-GB" dirty="0"/>
          </a:p>
        </p:txBody>
      </p:sp>
      <p:sp>
        <p:nvSpPr>
          <p:cNvPr id="15" name="TextBox 14">
            <a:extLst>
              <a:ext uri="{FF2B5EF4-FFF2-40B4-BE49-F238E27FC236}">
                <a16:creationId xmlns:a16="http://schemas.microsoft.com/office/drawing/2014/main" id="{E3282E90-FBB5-D706-78B3-92231D8C0A56}"/>
              </a:ext>
            </a:extLst>
          </p:cNvPr>
          <p:cNvSpPr txBox="1"/>
          <p:nvPr/>
        </p:nvSpPr>
        <p:spPr>
          <a:xfrm>
            <a:off x="1769424" y="3435536"/>
            <a:ext cx="2612116" cy="1107996"/>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2400" b="1" dirty="0">
                <a:latin typeface="+mn-lt"/>
                <a:hlinkClick r:id="rId3">
                  <a:extLst>
                    <a:ext uri="{A12FA001-AC4F-418D-AE19-62706E023703}">
                      <ahyp:hlinkClr xmlns:ahyp="http://schemas.microsoft.com/office/drawing/2018/hyperlinkcolor" val="tx"/>
                    </a:ext>
                  </a:extLst>
                </a:hlinkClick>
              </a:rPr>
              <a:t>Scan for access to github with code and a few results </a:t>
            </a:r>
            <a:endParaRPr lang="en-DK" sz="2400" b="1" dirty="0">
              <a:latin typeface="+mn-lt"/>
            </a:endParaRPr>
          </a:p>
        </p:txBody>
      </p:sp>
      <p:sp>
        <p:nvSpPr>
          <p:cNvPr id="16" name="Up Arrow 15">
            <a:extLst>
              <a:ext uri="{FF2B5EF4-FFF2-40B4-BE49-F238E27FC236}">
                <a16:creationId xmlns:a16="http://schemas.microsoft.com/office/drawing/2014/main" id="{0B585A95-1BA3-8939-D701-1D688466B6C7}"/>
              </a:ext>
            </a:extLst>
          </p:cNvPr>
          <p:cNvSpPr/>
          <p:nvPr/>
        </p:nvSpPr>
        <p:spPr>
          <a:xfrm rot="5400000">
            <a:off x="5258030" y="3092349"/>
            <a:ext cx="1107995" cy="1781298"/>
          </a:xfrm>
          <a:prstGeom prst="upArrow">
            <a:avLst>
              <a:gd name="adj1" fmla="val 44482"/>
              <a:gd name="adj2" fmla="val 44175"/>
            </a:avLst>
          </a:prstGeom>
          <a:solidFill>
            <a:schemeClr val="tx1"/>
          </a:solidFill>
          <a:ln w="6350">
            <a:solidFill>
              <a:schemeClr val="accent1"/>
            </a:solidFill>
          </a:ln>
        </p:spPr>
        <p:txBody>
          <a:bodyPr wrap="square" rtlCol="0" anchor="ctr">
            <a:noAutofit/>
          </a:bodyPr>
          <a:lstStyle/>
          <a:p>
            <a:pPr algn="l"/>
            <a:endParaRPr lang="en-DK" sz="2400" dirty="0" err="1">
              <a:solidFill>
                <a:schemeClr val="bg1"/>
              </a:solidFill>
            </a:endParaRPr>
          </a:p>
        </p:txBody>
      </p:sp>
    </p:spTree>
    <p:extLst>
      <p:ext uri="{BB962C8B-B14F-4D97-AF65-F5344CB8AC3E}">
        <p14:creationId xmlns:p14="http://schemas.microsoft.com/office/powerpoint/2010/main" val="2726012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D6A056F5-9C2C-B281-8414-E4CB5B222985}"/>
              </a:ext>
            </a:extLst>
          </p:cNvPr>
          <p:cNvSpPr>
            <a:spLocks noGrp="1"/>
          </p:cNvSpPr>
          <p:nvPr>
            <p:ph type="dt" sz="half" idx="10"/>
          </p:nvPr>
        </p:nvSpPr>
        <p:spPr/>
        <p:txBody>
          <a:bodyPr/>
          <a:lstStyle/>
          <a:p>
            <a:fld id="{849B7588-697B-48BA-ABCD-DA2F14ABC265}" type="datetime1">
              <a:rPr lang="en-GB" smtClean="0"/>
              <a:t>10/06/2025</a:t>
            </a:fld>
            <a:endParaRPr lang="en-GB" dirty="0"/>
          </a:p>
        </p:txBody>
      </p:sp>
      <p:sp>
        <p:nvSpPr>
          <p:cNvPr id="3" name="Pladsholder til slidenummer 2">
            <a:extLst>
              <a:ext uri="{FF2B5EF4-FFF2-40B4-BE49-F238E27FC236}">
                <a16:creationId xmlns:a16="http://schemas.microsoft.com/office/drawing/2014/main" id="{62C1C358-F451-4305-AE5D-5FA5A6FD8872}"/>
              </a:ext>
            </a:extLst>
          </p:cNvPr>
          <p:cNvSpPr>
            <a:spLocks noGrp="1"/>
          </p:cNvSpPr>
          <p:nvPr>
            <p:ph type="sldNum" sz="quarter" idx="12"/>
          </p:nvPr>
        </p:nvSpPr>
        <p:spPr/>
        <p:txBody>
          <a:bodyPr/>
          <a:lstStyle/>
          <a:p>
            <a:fld id="{091A926C-488A-4E3E-9C21-57CAA120E114}" type="slidenum">
              <a:rPr lang="en-GB" smtClean="0"/>
              <a:t>15</a:t>
            </a:fld>
            <a:endParaRPr lang="en-GB" dirty="0"/>
          </a:p>
        </p:txBody>
      </p:sp>
      <p:sp>
        <p:nvSpPr>
          <p:cNvPr id="213" name="Google Shape;213;p25"/>
          <p:cNvSpPr txBox="1">
            <a:spLocks noGrp="1"/>
          </p:cNvSpPr>
          <p:nvPr>
            <p:ph type="title" idx="4294967295"/>
          </p:nvPr>
        </p:nvSpPr>
        <p:spPr>
          <a:xfrm>
            <a:off x="589756" y="2784793"/>
            <a:ext cx="11012488" cy="865187"/>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SzPts val="990"/>
              <a:buNone/>
            </a:pPr>
            <a:r>
              <a:rPr lang="da" sz="5360" dirty="0"/>
              <a:t>Appendix</a:t>
            </a:r>
            <a:endParaRPr sz="5360" dirty="0"/>
          </a:p>
          <a:p>
            <a:pPr marL="0" lvl="0" indent="0" algn="l" rtl="0">
              <a:spcBef>
                <a:spcPts val="0"/>
              </a:spcBef>
              <a:spcAft>
                <a:spcPts val="0"/>
              </a:spcAft>
              <a:buSzPts val="990"/>
              <a:buNone/>
            </a:pPr>
            <a:endParaRPr sz="3360" dirty="0"/>
          </a:p>
        </p:txBody>
      </p:sp>
      <p:sp>
        <p:nvSpPr>
          <p:cNvPr id="4" name="TextBox 3">
            <a:extLst>
              <a:ext uri="{FF2B5EF4-FFF2-40B4-BE49-F238E27FC236}">
                <a16:creationId xmlns:a16="http://schemas.microsoft.com/office/drawing/2014/main" id="{413E7C7F-2161-AC44-137D-188100F219B5}"/>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5" name="TextBox 4">
            <a:extLst>
              <a:ext uri="{FF2B5EF4-FFF2-40B4-BE49-F238E27FC236}">
                <a16:creationId xmlns:a16="http://schemas.microsoft.com/office/drawing/2014/main" id="{F2C2FC31-B88C-1743-23F7-6E4FB507CB4F}"/>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Tree>
    <p:extLst>
      <p:ext uri="{BB962C8B-B14F-4D97-AF65-F5344CB8AC3E}">
        <p14:creationId xmlns:p14="http://schemas.microsoft.com/office/powerpoint/2010/main" val="1044673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6"/>
          <p:cNvPicPr preferRelativeResize="0"/>
          <p:nvPr/>
        </p:nvPicPr>
        <p:blipFill rotWithShape="1">
          <a:blip r:embed="rId3">
            <a:alphaModFix/>
          </a:blip>
          <a:srcRect t="19768" b="18571"/>
          <a:stretch/>
        </p:blipFill>
        <p:spPr>
          <a:xfrm rot="-3548576">
            <a:off x="11487296" y="4106170"/>
            <a:ext cx="690143" cy="425525"/>
          </a:xfrm>
          <a:prstGeom prst="rect">
            <a:avLst/>
          </a:prstGeom>
          <a:noFill/>
          <a:ln>
            <a:noFill/>
          </a:ln>
        </p:spPr>
      </p:pic>
      <p:sp>
        <p:nvSpPr>
          <p:cNvPr id="2" name="Pladsholder til dato 1">
            <a:extLst>
              <a:ext uri="{FF2B5EF4-FFF2-40B4-BE49-F238E27FC236}">
                <a16:creationId xmlns:a16="http://schemas.microsoft.com/office/drawing/2014/main" id="{D3E9D73A-2E87-F3A3-5D81-2B3DC774E5F5}"/>
              </a:ext>
            </a:extLst>
          </p:cNvPr>
          <p:cNvSpPr>
            <a:spLocks noGrp="1"/>
          </p:cNvSpPr>
          <p:nvPr>
            <p:ph type="dt" sz="half" idx="10"/>
          </p:nvPr>
        </p:nvSpPr>
        <p:spPr/>
        <p:txBody>
          <a:bodyPr/>
          <a:lstStyle/>
          <a:p>
            <a:fld id="{1B86428B-D6A7-47A9-ACDA-6CECB8AD9283}" type="datetime1">
              <a:rPr lang="en-GB" smtClean="0"/>
              <a:t>10/06/2025</a:t>
            </a:fld>
            <a:endParaRPr lang="en-GB" dirty="0"/>
          </a:p>
        </p:txBody>
      </p:sp>
      <p:sp>
        <p:nvSpPr>
          <p:cNvPr id="3" name="Pladsholder til slidenummer 2">
            <a:extLst>
              <a:ext uri="{FF2B5EF4-FFF2-40B4-BE49-F238E27FC236}">
                <a16:creationId xmlns:a16="http://schemas.microsoft.com/office/drawing/2014/main" id="{7D5A6A92-7B96-773B-B380-170A39AD5B3A}"/>
              </a:ext>
            </a:extLst>
          </p:cNvPr>
          <p:cNvSpPr>
            <a:spLocks noGrp="1"/>
          </p:cNvSpPr>
          <p:nvPr>
            <p:ph type="sldNum" sz="quarter" idx="12"/>
          </p:nvPr>
        </p:nvSpPr>
        <p:spPr/>
        <p:txBody>
          <a:bodyPr/>
          <a:lstStyle/>
          <a:p>
            <a:fld id="{091A926C-488A-4E3E-9C21-57CAA120E114}" type="slidenum">
              <a:rPr lang="en-GB" smtClean="0"/>
              <a:t>16</a:t>
            </a:fld>
            <a:endParaRPr lang="en-GB" dirty="0"/>
          </a:p>
        </p:txBody>
      </p:sp>
      <p:sp>
        <p:nvSpPr>
          <p:cNvPr id="219" name="Google Shape;219;p26"/>
          <p:cNvSpPr txBox="1">
            <a:spLocks noGrp="1"/>
          </p:cNvSpPr>
          <p:nvPr>
            <p:ph type="title" idx="4294967295"/>
          </p:nvPr>
        </p:nvSpPr>
        <p:spPr>
          <a:xfrm>
            <a:off x="0" y="620713"/>
            <a:ext cx="5244652" cy="865187"/>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a" sz="2800" b="1" dirty="0"/>
              <a:t>Final model</a:t>
            </a:r>
            <a:endParaRPr sz="2800" b="1" dirty="0"/>
          </a:p>
        </p:txBody>
      </p:sp>
      <p:sp>
        <p:nvSpPr>
          <p:cNvPr id="220" name="Google Shape;220;p26"/>
          <p:cNvSpPr txBox="1">
            <a:spLocks noGrp="1"/>
          </p:cNvSpPr>
          <p:nvPr>
            <p:ph type="body" idx="4294967295"/>
          </p:nvPr>
        </p:nvSpPr>
        <p:spPr>
          <a:xfrm>
            <a:off x="-1" y="1536700"/>
            <a:ext cx="4309229" cy="865187"/>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a" dirty="0"/>
              <a:t>Optimal model in context with infinite time and computer power</a:t>
            </a: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221" name="Google Shape;221;p26"/>
          <p:cNvSpPr/>
          <p:nvPr/>
        </p:nvSpPr>
        <p:spPr>
          <a:xfrm>
            <a:off x="8290467" y="327133"/>
            <a:ext cx="2729600" cy="9024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da" sz="2000" b="1" dirty="0">
              <a:solidFill>
                <a:schemeClr val="lt1"/>
              </a:solidFill>
            </a:endParaRPr>
          </a:p>
          <a:p>
            <a:pPr marL="0" lvl="0" indent="0" algn="ctr" rtl="0">
              <a:spcBef>
                <a:spcPts val="0"/>
              </a:spcBef>
              <a:spcAft>
                <a:spcPts val="0"/>
              </a:spcAft>
              <a:buNone/>
            </a:pPr>
            <a:r>
              <a:rPr lang="da" sz="2000" b="1" dirty="0">
                <a:solidFill>
                  <a:schemeClr val="lt1"/>
                </a:solidFill>
              </a:rPr>
              <a:t>Data </a:t>
            </a:r>
            <a:endParaRPr sz="2000" b="1" dirty="0">
              <a:solidFill>
                <a:schemeClr val="lt1"/>
              </a:solidFill>
            </a:endParaRPr>
          </a:p>
          <a:p>
            <a:pPr marL="0" lvl="0" indent="0" algn="ctr" rtl="0">
              <a:spcBef>
                <a:spcPts val="0"/>
              </a:spcBef>
              <a:spcAft>
                <a:spcPts val="0"/>
              </a:spcAft>
              <a:buNone/>
            </a:pPr>
            <a:endParaRPr sz="2000" b="1" dirty="0">
              <a:solidFill>
                <a:schemeClr val="lt1"/>
              </a:solidFill>
            </a:endParaRPr>
          </a:p>
        </p:txBody>
      </p:sp>
      <p:sp>
        <p:nvSpPr>
          <p:cNvPr id="222" name="Google Shape;222;p26"/>
          <p:cNvSpPr/>
          <p:nvPr/>
        </p:nvSpPr>
        <p:spPr>
          <a:xfrm>
            <a:off x="8290467" y="1356967"/>
            <a:ext cx="2729600" cy="9024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000" b="1" dirty="0">
                <a:solidFill>
                  <a:schemeClr val="lt1"/>
                </a:solidFill>
              </a:rPr>
              <a:t>Group-shuffle-split</a:t>
            </a:r>
            <a:endParaRPr sz="2000" b="1" dirty="0">
              <a:solidFill>
                <a:schemeClr val="lt1"/>
              </a:solidFill>
            </a:endParaRPr>
          </a:p>
          <a:p>
            <a:pPr marL="0" lvl="0" indent="0" algn="ctr" rtl="0">
              <a:spcBef>
                <a:spcPts val="0"/>
              </a:spcBef>
              <a:spcAft>
                <a:spcPts val="0"/>
              </a:spcAft>
              <a:buClr>
                <a:schemeClr val="dk1"/>
              </a:buClr>
              <a:buSzPts val="1100"/>
              <a:buFont typeface="Arial"/>
              <a:buNone/>
            </a:pPr>
            <a:r>
              <a:rPr lang="da" sz="2000" b="1" dirty="0">
                <a:solidFill>
                  <a:schemeClr val="lt1"/>
                </a:solidFill>
              </a:rPr>
              <a:t>Data augmentation</a:t>
            </a:r>
            <a:endParaRPr sz="2000" b="1" dirty="0">
              <a:solidFill>
                <a:schemeClr val="lt1"/>
              </a:solidFill>
            </a:endParaRPr>
          </a:p>
        </p:txBody>
      </p:sp>
      <p:sp>
        <p:nvSpPr>
          <p:cNvPr id="223" name="Google Shape;223;p26"/>
          <p:cNvSpPr/>
          <p:nvPr/>
        </p:nvSpPr>
        <p:spPr>
          <a:xfrm>
            <a:off x="8290467" y="2386800"/>
            <a:ext cx="2729600" cy="9024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489" b="1" dirty="0">
                <a:solidFill>
                  <a:schemeClr val="lt1"/>
                </a:solidFill>
              </a:rPr>
              <a:t>Auto encoding</a:t>
            </a:r>
            <a:endParaRPr sz="2489" b="1" dirty="0">
              <a:solidFill>
                <a:schemeClr val="lt1"/>
              </a:solidFill>
            </a:endParaRPr>
          </a:p>
        </p:txBody>
      </p:sp>
      <p:sp>
        <p:nvSpPr>
          <p:cNvPr id="224" name="Google Shape;224;p26"/>
          <p:cNvSpPr/>
          <p:nvPr/>
        </p:nvSpPr>
        <p:spPr>
          <a:xfrm>
            <a:off x="8290467" y="3416633"/>
            <a:ext cx="2729600" cy="9024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2489" b="1" dirty="0">
                <a:solidFill>
                  <a:schemeClr val="lt1"/>
                </a:solidFill>
              </a:rPr>
              <a:t>Bayesian opt.</a:t>
            </a:r>
          </a:p>
        </p:txBody>
      </p:sp>
      <p:sp>
        <p:nvSpPr>
          <p:cNvPr id="225" name="Google Shape;225;p26"/>
          <p:cNvSpPr/>
          <p:nvPr/>
        </p:nvSpPr>
        <p:spPr>
          <a:xfrm>
            <a:off x="8290467" y="4446467"/>
            <a:ext cx="2729600" cy="9024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DK" sz="2489" b="1" dirty="0" err="1">
                <a:solidFill>
                  <a:schemeClr val="lt1"/>
                </a:solidFill>
              </a:rPr>
              <a:t>Resnet</a:t>
            </a:r>
            <a:r>
              <a:rPr lang="da-DK" sz="2489" b="1" dirty="0">
                <a:solidFill>
                  <a:schemeClr val="lt1"/>
                </a:solidFill>
              </a:rPr>
              <a:t> 50</a:t>
            </a:r>
          </a:p>
          <a:p>
            <a:pPr marL="0" lvl="0" indent="0" algn="ctr" rtl="0">
              <a:spcBef>
                <a:spcPts val="0"/>
              </a:spcBef>
              <a:spcAft>
                <a:spcPts val="0"/>
              </a:spcAft>
              <a:buNone/>
            </a:pPr>
            <a:r>
              <a:rPr lang="da-DK" sz="2489" b="1" dirty="0">
                <a:solidFill>
                  <a:schemeClr val="lt1"/>
                </a:solidFill>
              </a:rPr>
              <a:t>Standard model</a:t>
            </a:r>
            <a:endParaRPr sz="2489" b="1" dirty="0">
              <a:solidFill>
                <a:schemeClr val="lt1"/>
              </a:solidFill>
            </a:endParaRPr>
          </a:p>
        </p:txBody>
      </p:sp>
      <p:sp>
        <p:nvSpPr>
          <p:cNvPr id="226" name="Google Shape;226;p26"/>
          <p:cNvSpPr/>
          <p:nvPr/>
        </p:nvSpPr>
        <p:spPr>
          <a:xfrm>
            <a:off x="8290467" y="5476300"/>
            <a:ext cx="2729600" cy="9024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489" b="1">
                <a:solidFill>
                  <a:schemeClr val="lt1"/>
                </a:solidFill>
              </a:rPr>
              <a:t>Evaluation </a:t>
            </a:r>
            <a:endParaRPr sz="2489" b="1">
              <a:solidFill>
                <a:schemeClr val="lt1"/>
              </a:solidFill>
            </a:endParaRPr>
          </a:p>
        </p:txBody>
      </p:sp>
      <p:cxnSp>
        <p:nvCxnSpPr>
          <p:cNvPr id="227" name="Google Shape;227;p26"/>
          <p:cNvCxnSpPr>
            <a:stCxn id="221" idx="1"/>
            <a:endCxn id="228" idx="3"/>
          </p:cNvCxnSpPr>
          <p:nvPr/>
        </p:nvCxnSpPr>
        <p:spPr>
          <a:xfrm rot="10800000">
            <a:off x="7534867" y="778333"/>
            <a:ext cx="755600" cy="0"/>
          </a:xfrm>
          <a:prstGeom prst="straightConnector1">
            <a:avLst/>
          </a:prstGeom>
          <a:noFill/>
          <a:ln w="9525" cap="flat" cmpd="sng">
            <a:solidFill>
              <a:schemeClr val="dk2"/>
            </a:solidFill>
            <a:prstDash val="solid"/>
            <a:round/>
            <a:headEnd type="none" w="med" len="med"/>
            <a:tailEnd type="none" w="med" len="med"/>
          </a:ln>
        </p:spPr>
      </p:cxnSp>
      <p:sp>
        <p:nvSpPr>
          <p:cNvPr id="228" name="Google Shape;228;p26"/>
          <p:cNvSpPr/>
          <p:nvPr/>
        </p:nvSpPr>
        <p:spPr>
          <a:xfrm>
            <a:off x="5743100" y="369733"/>
            <a:ext cx="1791600" cy="81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1600"/>
              <a:t>512x512</a:t>
            </a:r>
            <a:endParaRPr sz="1600"/>
          </a:p>
          <a:p>
            <a:pPr marL="0" lvl="0" indent="0" algn="ctr" rtl="0">
              <a:spcBef>
                <a:spcPts val="0"/>
              </a:spcBef>
              <a:spcAft>
                <a:spcPts val="0"/>
              </a:spcAft>
              <a:buNone/>
            </a:pPr>
            <a:r>
              <a:rPr lang="da" sz="1600"/>
              <a:t>10000 images</a:t>
            </a:r>
            <a:endParaRPr sz="1600"/>
          </a:p>
        </p:txBody>
      </p:sp>
      <p:cxnSp>
        <p:nvCxnSpPr>
          <p:cNvPr id="229" name="Google Shape;229;p26"/>
          <p:cNvCxnSpPr>
            <a:stCxn id="224" idx="1"/>
            <a:endCxn id="230" idx="3"/>
          </p:cNvCxnSpPr>
          <p:nvPr/>
        </p:nvCxnSpPr>
        <p:spPr>
          <a:xfrm flipH="1">
            <a:off x="7534867" y="3867833"/>
            <a:ext cx="755600" cy="400"/>
          </a:xfrm>
          <a:prstGeom prst="straightConnector1">
            <a:avLst/>
          </a:prstGeom>
          <a:noFill/>
          <a:ln w="9525" cap="flat" cmpd="sng">
            <a:solidFill>
              <a:schemeClr val="dk2"/>
            </a:solidFill>
            <a:prstDash val="solid"/>
            <a:round/>
            <a:headEnd type="none" w="med" len="med"/>
            <a:tailEnd type="none" w="med" len="med"/>
          </a:ln>
        </p:spPr>
      </p:cxnSp>
      <p:sp>
        <p:nvSpPr>
          <p:cNvPr id="230" name="Google Shape;230;p26"/>
          <p:cNvSpPr/>
          <p:nvPr/>
        </p:nvSpPr>
        <p:spPr>
          <a:xfrm>
            <a:off x="5743100" y="3416833"/>
            <a:ext cx="1791600" cy="902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DK" sz="1600" dirty="0"/>
              <a:t>Learning rate </a:t>
            </a:r>
          </a:p>
          <a:p>
            <a:pPr marL="0" lvl="0" indent="0" algn="ctr" rtl="0">
              <a:spcBef>
                <a:spcPts val="0"/>
              </a:spcBef>
              <a:spcAft>
                <a:spcPts val="0"/>
              </a:spcAft>
              <a:buNone/>
            </a:pPr>
            <a:r>
              <a:rPr lang="da-DK" sz="1600" dirty="0"/>
              <a:t>Drop out</a:t>
            </a:r>
            <a:endParaRPr sz="1600" dirty="0"/>
          </a:p>
        </p:txBody>
      </p:sp>
      <p:cxnSp>
        <p:nvCxnSpPr>
          <p:cNvPr id="231" name="Google Shape;231;p26"/>
          <p:cNvCxnSpPr>
            <a:endCxn id="232" idx="3"/>
          </p:cNvCxnSpPr>
          <p:nvPr/>
        </p:nvCxnSpPr>
        <p:spPr>
          <a:xfrm rot="10800000">
            <a:off x="7534700" y="4897667"/>
            <a:ext cx="755600" cy="0"/>
          </a:xfrm>
          <a:prstGeom prst="straightConnector1">
            <a:avLst/>
          </a:prstGeom>
          <a:noFill/>
          <a:ln w="9525" cap="flat" cmpd="sng">
            <a:solidFill>
              <a:schemeClr val="dk2"/>
            </a:solidFill>
            <a:prstDash val="solid"/>
            <a:round/>
            <a:headEnd type="none" w="med" len="med"/>
            <a:tailEnd type="none" w="med" len="med"/>
          </a:ln>
        </p:spPr>
      </p:cxnSp>
      <p:sp>
        <p:nvSpPr>
          <p:cNvPr id="232" name="Google Shape;232;p26"/>
          <p:cNvSpPr/>
          <p:nvPr/>
        </p:nvSpPr>
        <p:spPr>
          <a:xfrm>
            <a:off x="5743100" y="4446467"/>
            <a:ext cx="1791600" cy="902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1600" dirty="0"/>
              <a:t>Early stopping </a:t>
            </a:r>
          </a:p>
          <a:p>
            <a:pPr marL="0" lvl="0" indent="0" algn="ctr" rtl="0">
              <a:spcBef>
                <a:spcPts val="0"/>
              </a:spcBef>
              <a:spcAft>
                <a:spcPts val="0"/>
              </a:spcAft>
              <a:buNone/>
            </a:pPr>
            <a:r>
              <a:rPr lang="en-GB" sz="1600" dirty="0"/>
              <a:t>Cross validation</a:t>
            </a:r>
          </a:p>
        </p:txBody>
      </p:sp>
      <p:cxnSp>
        <p:nvCxnSpPr>
          <p:cNvPr id="233" name="Google Shape;233;p26"/>
          <p:cNvCxnSpPr>
            <a:endCxn id="234" idx="3"/>
          </p:cNvCxnSpPr>
          <p:nvPr/>
        </p:nvCxnSpPr>
        <p:spPr>
          <a:xfrm rot="10800000">
            <a:off x="7534700" y="5927500"/>
            <a:ext cx="755600" cy="0"/>
          </a:xfrm>
          <a:prstGeom prst="straightConnector1">
            <a:avLst/>
          </a:prstGeom>
          <a:noFill/>
          <a:ln w="9525" cap="flat" cmpd="sng">
            <a:solidFill>
              <a:schemeClr val="dk2"/>
            </a:solidFill>
            <a:prstDash val="solid"/>
            <a:round/>
            <a:headEnd type="none" w="med" len="med"/>
            <a:tailEnd type="none" w="med" len="med"/>
          </a:ln>
        </p:spPr>
      </p:cxnSp>
      <p:sp>
        <p:nvSpPr>
          <p:cNvPr id="234" name="Google Shape;234;p26"/>
          <p:cNvSpPr/>
          <p:nvPr/>
        </p:nvSpPr>
        <p:spPr>
          <a:xfrm>
            <a:off x="5087100" y="5476300"/>
            <a:ext cx="2447600" cy="902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1467"/>
              <a:t>Accuracy, Loss function,</a:t>
            </a:r>
            <a:endParaRPr sz="1467"/>
          </a:p>
          <a:p>
            <a:pPr marL="0" lvl="0" indent="0" algn="ctr" rtl="0">
              <a:spcBef>
                <a:spcPts val="0"/>
              </a:spcBef>
              <a:spcAft>
                <a:spcPts val="0"/>
              </a:spcAft>
              <a:buNone/>
            </a:pPr>
            <a:r>
              <a:rPr lang="da" sz="1467"/>
              <a:t>Confusion matrix, AUC, </a:t>
            </a:r>
            <a:endParaRPr sz="1467"/>
          </a:p>
          <a:p>
            <a:pPr marL="0" lvl="0" indent="0" algn="ctr" rtl="0">
              <a:spcBef>
                <a:spcPts val="0"/>
              </a:spcBef>
              <a:spcAft>
                <a:spcPts val="0"/>
              </a:spcAft>
              <a:buNone/>
            </a:pPr>
            <a:r>
              <a:rPr lang="da" sz="1467"/>
              <a:t>Run time</a:t>
            </a:r>
            <a:endParaRPr sz="1467"/>
          </a:p>
        </p:txBody>
      </p:sp>
      <p:cxnSp>
        <p:nvCxnSpPr>
          <p:cNvPr id="235" name="Google Shape;235;p26"/>
          <p:cNvCxnSpPr>
            <a:stCxn id="221" idx="2"/>
            <a:endCxn id="222" idx="0"/>
          </p:cNvCxnSpPr>
          <p:nvPr/>
        </p:nvCxnSpPr>
        <p:spPr>
          <a:xfrm>
            <a:off x="9655267" y="1229533"/>
            <a:ext cx="0" cy="127600"/>
          </a:xfrm>
          <a:prstGeom prst="straightConnector1">
            <a:avLst/>
          </a:prstGeom>
          <a:noFill/>
          <a:ln w="76200" cap="flat" cmpd="sng">
            <a:solidFill>
              <a:srgbClr val="990000"/>
            </a:solidFill>
            <a:prstDash val="solid"/>
            <a:round/>
            <a:headEnd type="none" w="med" len="med"/>
            <a:tailEnd type="none" w="med" len="med"/>
          </a:ln>
        </p:spPr>
      </p:cxnSp>
      <p:cxnSp>
        <p:nvCxnSpPr>
          <p:cNvPr id="236" name="Google Shape;236;p26"/>
          <p:cNvCxnSpPr/>
          <p:nvPr/>
        </p:nvCxnSpPr>
        <p:spPr>
          <a:xfrm>
            <a:off x="9655267" y="2259284"/>
            <a:ext cx="0" cy="127600"/>
          </a:xfrm>
          <a:prstGeom prst="straightConnector1">
            <a:avLst/>
          </a:prstGeom>
          <a:noFill/>
          <a:ln w="76200" cap="flat" cmpd="sng">
            <a:solidFill>
              <a:srgbClr val="990000"/>
            </a:solidFill>
            <a:prstDash val="solid"/>
            <a:round/>
            <a:headEnd type="none" w="med" len="med"/>
            <a:tailEnd type="none" w="med" len="med"/>
          </a:ln>
        </p:spPr>
      </p:cxnSp>
      <p:cxnSp>
        <p:nvCxnSpPr>
          <p:cNvPr id="237" name="Google Shape;237;p26"/>
          <p:cNvCxnSpPr/>
          <p:nvPr/>
        </p:nvCxnSpPr>
        <p:spPr>
          <a:xfrm>
            <a:off x="9655267" y="3289100"/>
            <a:ext cx="0" cy="127600"/>
          </a:xfrm>
          <a:prstGeom prst="straightConnector1">
            <a:avLst/>
          </a:prstGeom>
          <a:noFill/>
          <a:ln w="76200" cap="flat" cmpd="sng">
            <a:solidFill>
              <a:srgbClr val="990000"/>
            </a:solidFill>
            <a:prstDash val="solid"/>
            <a:round/>
            <a:headEnd type="none" w="med" len="med"/>
            <a:tailEnd type="none" w="med" len="med"/>
          </a:ln>
        </p:spPr>
      </p:cxnSp>
      <p:cxnSp>
        <p:nvCxnSpPr>
          <p:cNvPr id="238" name="Google Shape;238;p26"/>
          <p:cNvCxnSpPr/>
          <p:nvPr/>
        </p:nvCxnSpPr>
        <p:spPr>
          <a:xfrm>
            <a:off x="9655267" y="4318933"/>
            <a:ext cx="0" cy="127600"/>
          </a:xfrm>
          <a:prstGeom prst="straightConnector1">
            <a:avLst/>
          </a:prstGeom>
          <a:noFill/>
          <a:ln w="76200" cap="flat" cmpd="sng">
            <a:solidFill>
              <a:srgbClr val="990000"/>
            </a:solidFill>
            <a:prstDash val="solid"/>
            <a:round/>
            <a:headEnd type="none" w="med" len="med"/>
            <a:tailEnd type="none" w="med" len="med"/>
          </a:ln>
        </p:spPr>
      </p:cxnSp>
      <p:cxnSp>
        <p:nvCxnSpPr>
          <p:cNvPr id="239" name="Google Shape;239;p26"/>
          <p:cNvCxnSpPr/>
          <p:nvPr/>
        </p:nvCxnSpPr>
        <p:spPr>
          <a:xfrm>
            <a:off x="9655267" y="5348851"/>
            <a:ext cx="0" cy="127600"/>
          </a:xfrm>
          <a:prstGeom prst="straightConnector1">
            <a:avLst/>
          </a:prstGeom>
          <a:noFill/>
          <a:ln w="76200" cap="flat" cmpd="sng">
            <a:solidFill>
              <a:srgbClr val="990000"/>
            </a:solidFill>
            <a:prstDash val="solid"/>
            <a:round/>
            <a:headEnd type="none" w="med" len="med"/>
            <a:tailEnd type="none" w="med" len="med"/>
          </a:ln>
        </p:spPr>
      </p:cxnSp>
      <p:sp>
        <p:nvSpPr>
          <p:cNvPr id="4" name="TextBox 3">
            <a:extLst>
              <a:ext uri="{FF2B5EF4-FFF2-40B4-BE49-F238E27FC236}">
                <a16:creationId xmlns:a16="http://schemas.microsoft.com/office/drawing/2014/main" id="{DB68BDB8-4B52-3938-6980-CEC69623DE61}"/>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5" name="TextBox 4">
            <a:extLst>
              <a:ext uri="{FF2B5EF4-FFF2-40B4-BE49-F238E27FC236}">
                <a16:creationId xmlns:a16="http://schemas.microsoft.com/office/drawing/2014/main" id="{E22B6310-6368-7F64-0E4D-46F056E2BD86}"/>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
        <p:nvSpPr>
          <p:cNvPr id="6" name="Curved Down Arrow 5">
            <a:extLst>
              <a:ext uri="{FF2B5EF4-FFF2-40B4-BE49-F238E27FC236}">
                <a16:creationId xmlns:a16="http://schemas.microsoft.com/office/drawing/2014/main" id="{EDBB5727-93C7-2F06-F5E3-8BEDB4AD35E7}"/>
              </a:ext>
            </a:extLst>
          </p:cNvPr>
          <p:cNvSpPr/>
          <p:nvPr/>
        </p:nvSpPr>
        <p:spPr>
          <a:xfrm rot="5400000">
            <a:off x="10628542" y="4129749"/>
            <a:ext cx="1283996" cy="378366"/>
          </a:xfrm>
          <a:prstGeom prst="curvedDownArrow">
            <a:avLst/>
          </a:prstGeom>
          <a:solidFill>
            <a:schemeClr val="accent1"/>
          </a:solidFill>
          <a:ln w="6350">
            <a:solidFill>
              <a:schemeClr val="accent1"/>
            </a:solidFill>
          </a:ln>
        </p:spPr>
        <p:txBody>
          <a:bodyPr wrap="square" rtlCol="0" anchor="ctr">
            <a:noAutofit/>
          </a:bodyPr>
          <a:lstStyle/>
          <a:p>
            <a:pPr algn="l"/>
            <a:endParaRPr lang="en-DK" sz="2400" dirty="0" err="1">
              <a:solidFill>
                <a:schemeClr val="bg1"/>
              </a:solidFill>
            </a:endParaRPr>
          </a:p>
        </p:txBody>
      </p:sp>
    </p:spTree>
    <p:extLst>
      <p:ext uri="{BB962C8B-B14F-4D97-AF65-F5344CB8AC3E}">
        <p14:creationId xmlns:p14="http://schemas.microsoft.com/office/powerpoint/2010/main" val="407247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dsholder til dato 8">
            <a:extLst>
              <a:ext uri="{FF2B5EF4-FFF2-40B4-BE49-F238E27FC236}">
                <a16:creationId xmlns:a16="http://schemas.microsoft.com/office/drawing/2014/main" id="{C5AED909-04CA-2E58-76AA-D09982CC502F}"/>
              </a:ext>
            </a:extLst>
          </p:cNvPr>
          <p:cNvSpPr>
            <a:spLocks noGrp="1"/>
          </p:cNvSpPr>
          <p:nvPr>
            <p:ph type="dt" sz="half" idx="10"/>
          </p:nvPr>
        </p:nvSpPr>
        <p:spPr/>
        <p:txBody>
          <a:bodyPr/>
          <a:lstStyle/>
          <a:p>
            <a:fld id="{9391FE64-561C-4A49-B893-C29D95223FDA}" type="datetime1">
              <a:rPr lang="en-GB" smtClean="0"/>
              <a:t>10/06/2025</a:t>
            </a:fld>
            <a:endParaRPr lang="en-GB" dirty="0"/>
          </a:p>
        </p:txBody>
      </p:sp>
      <p:sp>
        <p:nvSpPr>
          <p:cNvPr id="10" name="Pladsholder til slidenummer 9">
            <a:extLst>
              <a:ext uri="{FF2B5EF4-FFF2-40B4-BE49-F238E27FC236}">
                <a16:creationId xmlns:a16="http://schemas.microsoft.com/office/drawing/2014/main" id="{F3A702D8-FDFD-DA84-3B8C-21BC4B4890E7}"/>
              </a:ext>
            </a:extLst>
          </p:cNvPr>
          <p:cNvSpPr>
            <a:spLocks noGrp="1"/>
          </p:cNvSpPr>
          <p:nvPr>
            <p:ph type="sldNum" sz="quarter" idx="12"/>
          </p:nvPr>
        </p:nvSpPr>
        <p:spPr/>
        <p:txBody>
          <a:bodyPr/>
          <a:lstStyle/>
          <a:p>
            <a:fld id="{091A926C-488A-4E3E-9C21-57CAA120E114}" type="slidenum">
              <a:rPr lang="en-GB" smtClean="0"/>
              <a:t>17</a:t>
            </a:fld>
            <a:endParaRPr lang="en-GB" dirty="0"/>
          </a:p>
        </p:txBody>
      </p:sp>
      <p:sp>
        <p:nvSpPr>
          <p:cNvPr id="2" name="Titel 1">
            <a:extLst>
              <a:ext uri="{FF2B5EF4-FFF2-40B4-BE49-F238E27FC236}">
                <a16:creationId xmlns:a16="http://schemas.microsoft.com/office/drawing/2014/main" id="{1F882C39-EC02-B3DB-30D8-B432EA1DACD8}"/>
              </a:ext>
            </a:extLst>
          </p:cNvPr>
          <p:cNvSpPr>
            <a:spLocks noGrp="1"/>
          </p:cNvSpPr>
          <p:nvPr>
            <p:ph type="title" idx="4294967295"/>
          </p:nvPr>
        </p:nvSpPr>
        <p:spPr>
          <a:xfrm>
            <a:off x="555254" y="679862"/>
            <a:ext cx="11012488" cy="865187"/>
          </a:xfr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da-DK" sz="2800" dirty="0"/>
              <a:t>Initial CNN </a:t>
            </a:r>
            <a:r>
              <a:rPr lang="da-DK" sz="2800" dirty="0" err="1"/>
              <a:t>results</a:t>
            </a:r>
            <a:endParaRPr lang="da-DK" sz="2800" dirty="0"/>
          </a:p>
        </p:txBody>
      </p:sp>
      <p:pic>
        <p:nvPicPr>
          <p:cNvPr id="3" name="Billede 2" descr="Et billede, der indeholder tekst, diagram, linje/række, Kurve">
            <a:extLst>
              <a:ext uri="{FF2B5EF4-FFF2-40B4-BE49-F238E27FC236}">
                <a16:creationId xmlns:a16="http://schemas.microsoft.com/office/drawing/2014/main" id="{9C8C6C38-B456-1FAA-1D1C-83C0C23A5AD5}"/>
              </a:ext>
            </a:extLst>
          </p:cNvPr>
          <p:cNvPicPr>
            <a:picLocks noChangeAspect="1"/>
          </p:cNvPicPr>
          <p:nvPr/>
        </p:nvPicPr>
        <p:blipFill>
          <a:blip r:embed="rId2">
            <a:extLst>
              <a:ext uri="{28A0092B-C50C-407E-A947-70E740481C1C}">
                <a14:useLocalDpi xmlns:a14="http://schemas.microsoft.com/office/drawing/2010/main" val="0"/>
              </a:ext>
            </a:extLst>
          </a:blip>
          <a:srcRect b="5696"/>
          <a:stretch>
            <a:fillRect/>
          </a:stretch>
        </p:blipFill>
        <p:spPr>
          <a:xfrm>
            <a:off x="595827" y="3019649"/>
            <a:ext cx="3487985" cy="2741111"/>
          </a:xfrm>
          <a:prstGeom prst="rect">
            <a:avLst/>
          </a:prstGeom>
        </p:spPr>
      </p:pic>
      <p:pic>
        <p:nvPicPr>
          <p:cNvPr id="4" name="Billede 3" descr="Et billede, der indeholder tekst, diagram, Kurve, linje/række">
            <a:extLst>
              <a:ext uri="{FF2B5EF4-FFF2-40B4-BE49-F238E27FC236}">
                <a16:creationId xmlns:a16="http://schemas.microsoft.com/office/drawing/2014/main" id="{2B5448EE-39F8-BEF3-7F11-C7E32A3CBBE2}"/>
              </a:ext>
            </a:extLst>
          </p:cNvPr>
          <p:cNvPicPr>
            <a:picLocks noChangeAspect="1"/>
          </p:cNvPicPr>
          <p:nvPr/>
        </p:nvPicPr>
        <p:blipFill>
          <a:blip r:embed="rId3">
            <a:extLst>
              <a:ext uri="{28A0092B-C50C-407E-A947-70E740481C1C}">
                <a14:useLocalDpi xmlns:a14="http://schemas.microsoft.com/office/drawing/2010/main" val="0"/>
              </a:ext>
            </a:extLst>
          </a:blip>
          <a:srcRect b="5696"/>
          <a:stretch>
            <a:fillRect/>
          </a:stretch>
        </p:blipFill>
        <p:spPr>
          <a:xfrm>
            <a:off x="4118025" y="3102159"/>
            <a:ext cx="3487984" cy="2741111"/>
          </a:xfrm>
          <a:prstGeom prst="rect">
            <a:avLst/>
          </a:prstGeom>
        </p:spPr>
      </p:pic>
      <p:pic>
        <p:nvPicPr>
          <p:cNvPr id="5" name="Billede 4" descr="Et billede, der indeholder diagram, tekst, linje/række, Kurve&#10;&#10;AI-genereret indhold kan være ukorrekt.">
            <a:extLst>
              <a:ext uri="{FF2B5EF4-FFF2-40B4-BE49-F238E27FC236}">
                <a16:creationId xmlns:a16="http://schemas.microsoft.com/office/drawing/2014/main" id="{993AA31A-ECB5-94AC-D6AD-3E978A02D7B7}"/>
              </a:ext>
            </a:extLst>
          </p:cNvPr>
          <p:cNvPicPr>
            <a:picLocks noChangeAspect="1"/>
          </p:cNvPicPr>
          <p:nvPr/>
        </p:nvPicPr>
        <p:blipFill>
          <a:blip r:embed="rId4">
            <a:extLst>
              <a:ext uri="{28A0092B-C50C-407E-A947-70E740481C1C}">
                <a14:useLocalDpi xmlns:a14="http://schemas.microsoft.com/office/drawing/2010/main" val="0"/>
              </a:ext>
            </a:extLst>
          </a:blip>
          <a:srcRect b="4414"/>
          <a:stretch>
            <a:fillRect/>
          </a:stretch>
        </p:blipFill>
        <p:spPr>
          <a:xfrm>
            <a:off x="7640222" y="3355188"/>
            <a:ext cx="3250383" cy="2488080"/>
          </a:xfrm>
          <a:prstGeom prst="rect">
            <a:avLst/>
          </a:prstGeom>
        </p:spPr>
      </p:pic>
      <p:sp>
        <p:nvSpPr>
          <p:cNvPr id="6" name="Tekstfelt 5">
            <a:extLst>
              <a:ext uri="{FF2B5EF4-FFF2-40B4-BE49-F238E27FC236}">
                <a16:creationId xmlns:a16="http://schemas.microsoft.com/office/drawing/2014/main" id="{BDB2D8F6-6960-A370-E3F5-05CFC37B658F}"/>
              </a:ext>
            </a:extLst>
          </p:cNvPr>
          <p:cNvSpPr txBox="1"/>
          <p:nvPr/>
        </p:nvSpPr>
        <p:spPr>
          <a:xfrm>
            <a:off x="1627030" y="3019649"/>
            <a:ext cx="1358900"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400" b="1" u="sng" dirty="0"/>
              <a:t>Oral</a:t>
            </a:r>
          </a:p>
        </p:txBody>
      </p:sp>
      <p:sp>
        <p:nvSpPr>
          <p:cNvPr id="7" name="Tekstfelt 6">
            <a:extLst>
              <a:ext uri="{FF2B5EF4-FFF2-40B4-BE49-F238E27FC236}">
                <a16:creationId xmlns:a16="http://schemas.microsoft.com/office/drawing/2014/main" id="{F0E58572-709B-457B-BEE1-2CC2AF6B75A0}"/>
              </a:ext>
            </a:extLst>
          </p:cNvPr>
          <p:cNvSpPr txBox="1"/>
          <p:nvPr/>
        </p:nvSpPr>
        <p:spPr>
          <a:xfrm>
            <a:off x="5250122" y="3019649"/>
            <a:ext cx="1358900"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400" b="1" u="sng" dirty="0" err="1"/>
              <a:t>Breast</a:t>
            </a:r>
            <a:endParaRPr lang="da-DK" sz="1400" b="1" u="sng" dirty="0"/>
          </a:p>
        </p:txBody>
      </p:sp>
      <p:sp>
        <p:nvSpPr>
          <p:cNvPr id="8" name="Tekstfelt 7">
            <a:extLst>
              <a:ext uri="{FF2B5EF4-FFF2-40B4-BE49-F238E27FC236}">
                <a16:creationId xmlns:a16="http://schemas.microsoft.com/office/drawing/2014/main" id="{5E5212AE-C303-C05B-0FCE-CA8EDB92D0ED}"/>
              </a:ext>
            </a:extLst>
          </p:cNvPr>
          <p:cNvSpPr txBox="1"/>
          <p:nvPr/>
        </p:nvSpPr>
        <p:spPr>
          <a:xfrm>
            <a:off x="8683677" y="2984848"/>
            <a:ext cx="1358900"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400" b="1" u="sng" dirty="0" err="1"/>
              <a:t>Kidney</a:t>
            </a:r>
            <a:endParaRPr lang="da-DK" sz="1400" b="1" u="sng" dirty="0"/>
          </a:p>
        </p:txBody>
      </p:sp>
      <p:sp>
        <p:nvSpPr>
          <p:cNvPr id="12" name="Tekstfelt 11">
            <a:extLst>
              <a:ext uri="{FF2B5EF4-FFF2-40B4-BE49-F238E27FC236}">
                <a16:creationId xmlns:a16="http://schemas.microsoft.com/office/drawing/2014/main" id="{28169D90-A7B5-FBFD-B855-0AC7BC86A7B5}"/>
              </a:ext>
            </a:extLst>
          </p:cNvPr>
          <p:cNvSpPr txBox="1"/>
          <p:nvPr/>
        </p:nvSpPr>
        <p:spPr>
          <a:xfrm>
            <a:off x="836453" y="5843270"/>
            <a:ext cx="2940051" cy="43088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100" dirty="0"/>
              <a:t>Training time: 1823.80 sec</a:t>
            </a:r>
          </a:p>
          <a:p>
            <a:pPr algn="ctr"/>
            <a:r>
              <a:rPr lang="da-DK" sz="1100" dirty="0"/>
              <a:t>Best </a:t>
            </a:r>
            <a:r>
              <a:rPr lang="da-DK" sz="1100" dirty="0" err="1"/>
              <a:t>epoch</a:t>
            </a:r>
            <a:r>
              <a:rPr lang="da-DK" sz="1100" dirty="0"/>
              <a:t>: 6</a:t>
            </a:r>
          </a:p>
        </p:txBody>
      </p:sp>
      <p:sp>
        <p:nvSpPr>
          <p:cNvPr id="13" name="Tekstfelt 12">
            <a:extLst>
              <a:ext uri="{FF2B5EF4-FFF2-40B4-BE49-F238E27FC236}">
                <a16:creationId xmlns:a16="http://schemas.microsoft.com/office/drawing/2014/main" id="{7C151E60-D64B-0954-9D3D-8BCA44636E54}"/>
              </a:ext>
            </a:extLst>
          </p:cNvPr>
          <p:cNvSpPr txBox="1"/>
          <p:nvPr/>
        </p:nvSpPr>
        <p:spPr>
          <a:xfrm>
            <a:off x="4530281" y="5863790"/>
            <a:ext cx="2940051" cy="43088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100" dirty="0"/>
              <a:t>Training time: 1968.69 sec</a:t>
            </a:r>
          </a:p>
          <a:p>
            <a:pPr algn="ctr"/>
            <a:r>
              <a:rPr lang="da-DK" sz="1100" dirty="0"/>
              <a:t>Best </a:t>
            </a:r>
            <a:r>
              <a:rPr lang="da-DK" sz="1100" dirty="0" err="1"/>
              <a:t>epoch</a:t>
            </a:r>
            <a:r>
              <a:rPr lang="da-DK" sz="1100" dirty="0"/>
              <a:t>: 7</a:t>
            </a:r>
          </a:p>
        </p:txBody>
      </p:sp>
      <p:sp>
        <p:nvSpPr>
          <p:cNvPr id="14" name="Tekstfelt 13">
            <a:extLst>
              <a:ext uri="{FF2B5EF4-FFF2-40B4-BE49-F238E27FC236}">
                <a16:creationId xmlns:a16="http://schemas.microsoft.com/office/drawing/2014/main" id="{4C23E85D-980C-4D1F-A970-2AAC43B3C2F6}"/>
              </a:ext>
            </a:extLst>
          </p:cNvPr>
          <p:cNvSpPr txBox="1"/>
          <p:nvPr/>
        </p:nvSpPr>
        <p:spPr>
          <a:xfrm>
            <a:off x="7899789" y="5875207"/>
            <a:ext cx="2940051" cy="43088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100" dirty="0"/>
              <a:t>Training time: 1594.03 sec</a:t>
            </a:r>
          </a:p>
          <a:p>
            <a:pPr algn="ctr"/>
            <a:r>
              <a:rPr lang="da-DK" sz="1100" dirty="0"/>
              <a:t>Best </a:t>
            </a:r>
            <a:r>
              <a:rPr lang="da-DK" sz="1100" dirty="0" err="1"/>
              <a:t>epoch</a:t>
            </a:r>
            <a:r>
              <a:rPr lang="da-DK" sz="1100" dirty="0"/>
              <a:t>: 6</a:t>
            </a:r>
          </a:p>
        </p:txBody>
      </p:sp>
      <p:sp>
        <p:nvSpPr>
          <p:cNvPr id="11" name="TextBox 10">
            <a:extLst>
              <a:ext uri="{FF2B5EF4-FFF2-40B4-BE49-F238E27FC236}">
                <a16:creationId xmlns:a16="http://schemas.microsoft.com/office/drawing/2014/main" id="{BCC4C113-6BF7-4FD6-D898-D000BA509B9B}"/>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15" name="TextBox 14">
            <a:extLst>
              <a:ext uri="{FF2B5EF4-FFF2-40B4-BE49-F238E27FC236}">
                <a16:creationId xmlns:a16="http://schemas.microsoft.com/office/drawing/2014/main" id="{CFC0590F-6525-8733-62BE-8BCF9EF6F5D5}"/>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pic>
        <p:nvPicPr>
          <p:cNvPr id="17" name="Picture 16" descr="A screenshot of a computer program&#10;&#10;AI-generated content may be incorrect.">
            <a:extLst>
              <a:ext uri="{FF2B5EF4-FFF2-40B4-BE49-F238E27FC236}">
                <a16:creationId xmlns:a16="http://schemas.microsoft.com/office/drawing/2014/main" id="{6F4E308B-86DD-2F71-137C-472F7DA09A33}"/>
              </a:ext>
            </a:extLst>
          </p:cNvPr>
          <p:cNvPicPr>
            <a:picLocks noChangeAspect="1"/>
          </p:cNvPicPr>
          <p:nvPr/>
        </p:nvPicPr>
        <p:blipFill>
          <a:blip r:embed="rId5"/>
          <a:stretch>
            <a:fillRect/>
          </a:stretch>
        </p:blipFill>
        <p:spPr>
          <a:xfrm>
            <a:off x="6269563" y="563323"/>
            <a:ext cx="5331887" cy="2032732"/>
          </a:xfrm>
          <a:prstGeom prst="rect">
            <a:avLst/>
          </a:prstGeom>
        </p:spPr>
      </p:pic>
      <p:sp>
        <p:nvSpPr>
          <p:cNvPr id="18" name="TextBox 17">
            <a:extLst>
              <a:ext uri="{FF2B5EF4-FFF2-40B4-BE49-F238E27FC236}">
                <a16:creationId xmlns:a16="http://schemas.microsoft.com/office/drawing/2014/main" id="{ADF5F36A-4A7E-B5D9-526D-0784D479CE11}"/>
              </a:ext>
            </a:extLst>
          </p:cNvPr>
          <p:cNvSpPr txBox="1"/>
          <p:nvPr/>
        </p:nvSpPr>
        <p:spPr>
          <a:xfrm>
            <a:off x="555254" y="1543685"/>
            <a:ext cx="2725105" cy="830997"/>
          </a:xfrm>
          <a:prstGeom prst="rect">
            <a:avLst/>
          </a:prstGeom>
        </p:spPr>
        <p:txBody>
          <a:bodyPr vert="horz" wrap="non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dirty="0"/>
              <a:t>Dropout = 0.5</a:t>
            </a:r>
          </a:p>
          <a:p>
            <a:pPr marL="0" marR="0" indent="0" algn="l" defTabSz="914400" rtl="0" eaLnBrk="1" fontAlgn="auto" latinLnBrk="0" hangingPunct="1">
              <a:lnSpc>
                <a:spcPct val="100000"/>
              </a:lnSpc>
              <a:spcBef>
                <a:spcPct val="0"/>
              </a:spcBef>
              <a:spcAft>
                <a:spcPts val="0"/>
              </a:spcAft>
              <a:buClrTx/>
              <a:buSzTx/>
              <a:buFontTx/>
              <a:buNone/>
              <a:tabLst/>
            </a:pPr>
            <a:r>
              <a:rPr lang="en-DK" dirty="0"/>
              <a:t>Learning rate = 0.001</a:t>
            </a:r>
          </a:p>
          <a:p>
            <a:pPr marL="0" marR="0" indent="0" algn="l" defTabSz="914400" rtl="0" eaLnBrk="1" fontAlgn="auto" latinLnBrk="0" hangingPunct="1">
              <a:lnSpc>
                <a:spcPct val="100000"/>
              </a:lnSpc>
              <a:spcBef>
                <a:spcPct val="0"/>
              </a:spcBef>
              <a:spcAft>
                <a:spcPts val="0"/>
              </a:spcAft>
              <a:buClrTx/>
              <a:buSzTx/>
              <a:buFontTx/>
              <a:buNone/>
              <a:tabLst/>
            </a:pPr>
            <a:r>
              <a:rPr lang="en-DK" dirty="0"/>
              <a:t>Early stopping patience =5</a:t>
            </a:r>
            <a:endParaRPr lang="en-DK" b="0" dirty="0">
              <a:solidFill>
                <a:schemeClr val="tx1"/>
              </a:solidFill>
              <a:latin typeface="+mn-lt"/>
            </a:endParaRPr>
          </a:p>
        </p:txBody>
      </p:sp>
    </p:spTree>
    <p:extLst>
      <p:ext uri="{BB962C8B-B14F-4D97-AF65-F5344CB8AC3E}">
        <p14:creationId xmlns:p14="http://schemas.microsoft.com/office/powerpoint/2010/main" val="3938898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C98C42A8-AE2E-35A2-5DF2-7C1F96CD8CDC}"/>
              </a:ext>
            </a:extLst>
          </p:cNvPr>
          <p:cNvSpPr>
            <a:spLocks noGrp="1"/>
          </p:cNvSpPr>
          <p:nvPr>
            <p:ph type="dt" sz="half" idx="10"/>
          </p:nvPr>
        </p:nvSpPr>
        <p:spPr/>
        <p:txBody>
          <a:bodyPr/>
          <a:lstStyle/>
          <a:p>
            <a:fld id="{DD80DD6A-6B31-4962-B6FF-DFBE58FFA36C}" type="datetime1">
              <a:rPr lang="en-GB" smtClean="0"/>
              <a:t>10/06/2025</a:t>
            </a:fld>
            <a:endParaRPr lang="en-GB" dirty="0"/>
          </a:p>
        </p:txBody>
      </p:sp>
      <p:sp>
        <p:nvSpPr>
          <p:cNvPr id="3" name="Pladsholder til slidenummer 2">
            <a:extLst>
              <a:ext uri="{FF2B5EF4-FFF2-40B4-BE49-F238E27FC236}">
                <a16:creationId xmlns:a16="http://schemas.microsoft.com/office/drawing/2014/main" id="{42197F8F-1623-9453-60E3-F9C8711F76FF}"/>
              </a:ext>
            </a:extLst>
          </p:cNvPr>
          <p:cNvSpPr>
            <a:spLocks noGrp="1"/>
          </p:cNvSpPr>
          <p:nvPr>
            <p:ph type="sldNum" sz="quarter" idx="12"/>
          </p:nvPr>
        </p:nvSpPr>
        <p:spPr/>
        <p:txBody>
          <a:bodyPr/>
          <a:lstStyle/>
          <a:p>
            <a:fld id="{091A926C-488A-4E3E-9C21-57CAA120E114}" type="slidenum">
              <a:rPr lang="en-GB" smtClean="0"/>
              <a:t>18</a:t>
            </a:fld>
            <a:endParaRPr lang="en-GB" dirty="0"/>
          </a:p>
        </p:txBody>
      </p:sp>
      <p:sp>
        <p:nvSpPr>
          <p:cNvPr id="245" name="Google Shape;245;p27"/>
          <p:cNvSpPr txBox="1">
            <a:spLocks noGrp="1"/>
          </p:cNvSpPr>
          <p:nvPr>
            <p:ph type="title" idx="4294967295"/>
          </p:nvPr>
        </p:nvSpPr>
        <p:spPr>
          <a:xfrm>
            <a:off x="389545" y="805172"/>
            <a:ext cx="4697462" cy="865187"/>
          </a:xfrm>
          <a:prstGeom prst="rect">
            <a:avLst/>
          </a:prstGeom>
        </p:spPr>
        <p:txBody>
          <a:bodyPr spcFirstLastPara="1" wrap="square" lIns="121900" tIns="121900" rIns="121900" bIns="121900"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a" sz="2800" dirty="0"/>
              <a:t>ResNet50 on the kidney data</a:t>
            </a:r>
            <a:endParaRPr sz="2800" dirty="0"/>
          </a:p>
        </p:txBody>
      </p:sp>
      <p:pic>
        <p:nvPicPr>
          <p:cNvPr id="247" name="Google Shape;247;p27"/>
          <p:cNvPicPr preferRelativeResize="0"/>
          <p:nvPr/>
        </p:nvPicPr>
        <p:blipFill>
          <a:blip r:embed="rId3">
            <a:alphaModFix/>
          </a:blip>
          <a:stretch>
            <a:fillRect/>
          </a:stretch>
        </p:blipFill>
        <p:spPr>
          <a:xfrm>
            <a:off x="4641752" y="4219000"/>
            <a:ext cx="7351299" cy="2280800"/>
          </a:xfrm>
          <a:prstGeom prst="rect">
            <a:avLst/>
          </a:prstGeom>
          <a:noFill/>
          <a:ln>
            <a:noFill/>
          </a:ln>
        </p:spPr>
      </p:pic>
      <p:pic>
        <p:nvPicPr>
          <p:cNvPr id="248" name="Google Shape;248;p27"/>
          <p:cNvPicPr preferRelativeResize="0"/>
          <p:nvPr/>
        </p:nvPicPr>
        <p:blipFill>
          <a:blip r:embed="rId4">
            <a:alphaModFix/>
          </a:blip>
          <a:stretch>
            <a:fillRect/>
          </a:stretch>
        </p:blipFill>
        <p:spPr>
          <a:xfrm>
            <a:off x="8683911" y="1237766"/>
            <a:ext cx="3290400" cy="2802467"/>
          </a:xfrm>
          <a:prstGeom prst="rect">
            <a:avLst/>
          </a:prstGeom>
          <a:noFill/>
          <a:ln>
            <a:noFill/>
          </a:ln>
        </p:spPr>
      </p:pic>
      <p:sp>
        <p:nvSpPr>
          <p:cNvPr id="4" name="TextBox 3">
            <a:extLst>
              <a:ext uri="{FF2B5EF4-FFF2-40B4-BE49-F238E27FC236}">
                <a16:creationId xmlns:a16="http://schemas.microsoft.com/office/drawing/2014/main" id="{87F7CF63-2A0C-9632-51A0-34830EE2635A}"/>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5" name="TextBox 4">
            <a:extLst>
              <a:ext uri="{FF2B5EF4-FFF2-40B4-BE49-F238E27FC236}">
                <a16:creationId xmlns:a16="http://schemas.microsoft.com/office/drawing/2014/main" id="{BEFC2CA8-93D0-79D9-B908-A5F81A0402AF}"/>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
        <p:nvSpPr>
          <p:cNvPr id="6" name="TextBox 5">
            <a:extLst>
              <a:ext uri="{FF2B5EF4-FFF2-40B4-BE49-F238E27FC236}">
                <a16:creationId xmlns:a16="http://schemas.microsoft.com/office/drawing/2014/main" id="{630A8388-82EB-12F9-0F0A-62255E434A5D}"/>
              </a:ext>
            </a:extLst>
          </p:cNvPr>
          <p:cNvSpPr txBox="1"/>
          <p:nvPr/>
        </p:nvSpPr>
        <p:spPr>
          <a:xfrm>
            <a:off x="420414" y="2070538"/>
            <a:ext cx="4573881" cy="369332"/>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2400" b="0" dirty="0">
                <a:solidFill>
                  <a:schemeClr val="tx1"/>
                </a:solidFill>
                <a:latin typeface="+mn-lt"/>
              </a:rPr>
              <a:t>Long run time </a:t>
            </a:r>
          </a:p>
        </p:txBody>
      </p:sp>
    </p:spTree>
    <p:extLst>
      <p:ext uri="{BB962C8B-B14F-4D97-AF65-F5344CB8AC3E}">
        <p14:creationId xmlns:p14="http://schemas.microsoft.com/office/powerpoint/2010/main" val="942983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00F8B474-DB8E-AB2E-9E92-8807B924BD41}"/>
              </a:ext>
            </a:extLst>
          </p:cNvPr>
          <p:cNvSpPr>
            <a:spLocks noGrp="1"/>
          </p:cNvSpPr>
          <p:nvPr>
            <p:ph type="dt" sz="half" idx="10"/>
          </p:nvPr>
        </p:nvSpPr>
        <p:spPr/>
        <p:txBody>
          <a:bodyPr/>
          <a:lstStyle/>
          <a:p>
            <a:fld id="{C7A980D6-A5D0-444E-B61A-75980AA422F2}" type="datetime1">
              <a:rPr lang="en-GB" smtClean="0"/>
              <a:t>10/06/2025</a:t>
            </a:fld>
            <a:endParaRPr lang="en-GB" dirty="0"/>
          </a:p>
        </p:txBody>
      </p:sp>
      <p:sp>
        <p:nvSpPr>
          <p:cNvPr id="3" name="Pladsholder til slidenummer 2">
            <a:extLst>
              <a:ext uri="{FF2B5EF4-FFF2-40B4-BE49-F238E27FC236}">
                <a16:creationId xmlns:a16="http://schemas.microsoft.com/office/drawing/2014/main" id="{62E3FD01-7636-E8E3-30B8-32B497B84BC0}"/>
              </a:ext>
            </a:extLst>
          </p:cNvPr>
          <p:cNvSpPr>
            <a:spLocks noGrp="1"/>
          </p:cNvSpPr>
          <p:nvPr>
            <p:ph type="sldNum" sz="quarter" idx="12"/>
          </p:nvPr>
        </p:nvSpPr>
        <p:spPr/>
        <p:txBody>
          <a:bodyPr/>
          <a:lstStyle/>
          <a:p>
            <a:fld id="{091A926C-488A-4E3E-9C21-57CAA120E114}" type="slidenum">
              <a:rPr lang="en-GB" smtClean="0"/>
              <a:t>19</a:t>
            </a:fld>
            <a:endParaRPr lang="en-GB" dirty="0"/>
          </a:p>
        </p:txBody>
      </p:sp>
      <p:sp>
        <p:nvSpPr>
          <p:cNvPr id="253" name="Google Shape;253;p28"/>
          <p:cNvSpPr txBox="1">
            <a:spLocks noGrp="1"/>
          </p:cNvSpPr>
          <p:nvPr>
            <p:ph type="title" idx="4294967295"/>
          </p:nvPr>
        </p:nvSpPr>
        <p:spPr>
          <a:xfrm>
            <a:off x="0" y="620713"/>
            <a:ext cx="11012488" cy="865187"/>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a" sz="3200" dirty="0"/>
              <a:t>ResNet50 on oral data </a:t>
            </a:r>
            <a:endParaRPr sz="3200" dirty="0"/>
          </a:p>
        </p:txBody>
      </p:sp>
      <p:pic>
        <p:nvPicPr>
          <p:cNvPr id="255" name="Google Shape;255;p28"/>
          <p:cNvPicPr preferRelativeResize="0"/>
          <p:nvPr/>
        </p:nvPicPr>
        <p:blipFill>
          <a:blip r:embed="rId3">
            <a:alphaModFix/>
          </a:blip>
          <a:stretch>
            <a:fillRect/>
          </a:stretch>
        </p:blipFill>
        <p:spPr>
          <a:xfrm>
            <a:off x="4624553" y="935422"/>
            <a:ext cx="7292962" cy="5501436"/>
          </a:xfrm>
          <a:prstGeom prst="rect">
            <a:avLst/>
          </a:prstGeom>
          <a:noFill/>
          <a:ln>
            <a:noFill/>
          </a:ln>
        </p:spPr>
      </p:pic>
      <p:sp>
        <p:nvSpPr>
          <p:cNvPr id="4" name="TextBox 3">
            <a:extLst>
              <a:ext uri="{FF2B5EF4-FFF2-40B4-BE49-F238E27FC236}">
                <a16:creationId xmlns:a16="http://schemas.microsoft.com/office/drawing/2014/main" id="{41486A5A-A49B-251C-915B-B4B40C287E5A}"/>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5" name="TextBox 4">
            <a:extLst>
              <a:ext uri="{FF2B5EF4-FFF2-40B4-BE49-F238E27FC236}">
                <a16:creationId xmlns:a16="http://schemas.microsoft.com/office/drawing/2014/main" id="{51FAFF13-B9CE-1B99-A5E5-FB4852522102}"/>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cxnSp>
        <p:nvCxnSpPr>
          <p:cNvPr id="7" name="Straight Arrow Connector 6">
            <a:extLst>
              <a:ext uri="{FF2B5EF4-FFF2-40B4-BE49-F238E27FC236}">
                <a16:creationId xmlns:a16="http://schemas.microsoft.com/office/drawing/2014/main" id="{6F38DF77-B63C-7869-2FCB-976E93148ACA}"/>
              </a:ext>
            </a:extLst>
          </p:cNvPr>
          <p:cNvCxnSpPr>
            <a:cxnSpLocks/>
          </p:cNvCxnSpPr>
          <p:nvPr/>
        </p:nvCxnSpPr>
        <p:spPr>
          <a:xfrm flipV="1">
            <a:off x="3415863" y="1222540"/>
            <a:ext cx="1460938" cy="11561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48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68AE155F-5EC6-6E36-F217-4E9B791C5B72}"/>
              </a:ext>
            </a:extLst>
          </p:cNvPr>
          <p:cNvSpPr>
            <a:spLocks noGrp="1"/>
          </p:cNvSpPr>
          <p:nvPr>
            <p:ph type="dt" sz="half" idx="10"/>
          </p:nvPr>
        </p:nvSpPr>
        <p:spPr/>
        <p:txBody>
          <a:bodyPr/>
          <a:lstStyle/>
          <a:p>
            <a:fld id="{A5FC01D7-0A19-4525-9164-3F2FC238AA92}" type="datetime1">
              <a:rPr lang="en-GB" smtClean="0"/>
              <a:t>10/06/2025</a:t>
            </a:fld>
            <a:endParaRPr lang="en-GB" dirty="0"/>
          </a:p>
        </p:txBody>
      </p:sp>
      <p:sp>
        <p:nvSpPr>
          <p:cNvPr id="3" name="Pladsholder til slidenummer 2">
            <a:extLst>
              <a:ext uri="{FF2B5EF4-FFF2-40B4-BE49-F238E27FC236}">
                <a16:creationId xmlns:a16="http://schemas.microsoft.com/office/drawing/2014/main" id="{7CC1C3DF-3EB6-F8BD-3F49-C24FB216901A}"/>
              </a:ext>
            </a:extLst>
          </p:cNvPr>
          <p:cNvSpPr>
            <a:spLocks noGrp="1"/>
          </p:cNvSpPr>
          <p:nvPr>
            <p:ph type="sldNum" sz="quarter" idx="12"/>
          </p:nvPr>
        </p:nvSpPr>
        <p:spPr/>
        <p:txBody>
          <a:bodyPr/>
          <a:lstStyle/>
          <a:p>
            <a:fld id="{091A926C-488A-4E3E-9C21-57CAA120E114}" type="slidenum">
              <a:rPr lang="en-GB" smtClean="0"/>
              <a:t>2</a:t>
            </a:fld>
            <a:endParaRPr lang="en-GB" dirty="0"/>
          </a:p>
        </p:txBody>
      </p:sp>
      <p:sp>
        <p:nvSpPr>
          <p:cNvPr id="4" name="Google Shape;61;p14">
            <a:extLst>
              <a:ext uri="{FF2B5EF4-FFF2-40B4-BE49-F238E27FC236}">
                <a16:creationId xmlns:a16="http://schemas.microsoft.com/office/drawing/2014/main" id="{D16C8262-A302-929D-27F2-DAF39E590432}"/>
              </a:ext>
            </a:extLst>
          </p:cNvPr>
          <p:cNvSpPr/>
          <p:nvPr/>
        </p:nvSpPr>
        <p:spPr>
          <a:xfrm>
            <a:off x="5585600" y="2792900"/>
            <a:ext cx="2048800" cy="120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489"/>
              <a:t>Binary label</a:t>
            </a:r>
            <a:endParaRPr sz="2489"/>
          </a:p>
        </p:txBody>
      </p:sp>
      <p:sp>
        <p:nvSpPr>
          <p:cNvPr id="5" name="Google Shape;62;p14">
            <a:extLst>
              <a:ext uri="{FF2B5EF4-FFF2-40B4-BE49-F238E27FC236}">
                <a16:creationId xmlns:a16="http://schemas.microsoft.com/office/drawing/2014/main" id="{A0BC3585-D70D-C441-D38A-9897DC27B1AB}"/>
              </a:ext>
            </a:extLst>
          </p:cNvPr>
          <p:cNvSpPr/>
          <p:nvPr/>
        </p:nvSpPr>
        <p:spPr>
          <a:xfrm>
            <a:off x="8286700" y="2792900"/>
            <a:ext cx="3482800" cy="120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489" dirty="0"/>
              <a:t>30000 data entries</a:t>
            </a:r>
            <a:endParaRPr sz="2489" dirty="0"/>
          </a:p>
          <a:p>
            <a:pPr marL="0" lvl="0" indent="0" algn="ctr" rtl="0">
              <a:spcBef>
                <a:spcPts val="0"/>
              </a:spcBef>
              <a:spcAft>
                <a:spcPts val="0"/>
              </a:spcAft>
              <a:buNone/>
            </a:pPr>
            <a:r>
              <a:rPr lang="da" sz="2489" dirty="0"/>
              <a:t>(each dataset 10000 entries)</a:t>
            </a:r>
            <a:endParaRPr sz="2489" dirty="0"/>
          </a:p>
        </p:txBody>
      </p:sp>
      <p:cxnSp>
        <p:nvCxnSpPr>
          <p:cNvPr id="6" name="Google Shape;63;p14">
            <a:extLst>
              <a:ext uri="{FF2B5EF4-FFF2-40B4-BE49-F238E27FC236}">
                <a16:creationId xmlns:a16="http://schemas.microsoft.com/office/drawing/2014/main" id="{869334ED-EEC3-1A09-4C63-A163CCF56AB0}"/>
              </a:ext>
            </a:extLst>
          </p:cNvPr>
          <p:cNvCxnSpPr/>
          <p:nvPr/>
        </p:nvCxnSpPr>
        <p:spPr>
          <a:xfrm>
            <a:off x="6545300" y="1940500"/>
            <a:ext cx="0" cy="841200"/>
          </a:xfrm>
          <a:prstGeom prst="straightConnector1">
            <a:avLst/>
          </a:prstGeom>
          <a:noFill/>
          <a:ln w="9525" cap="flat" cmpd="sng">
            <a:solidFill>
              <a:schemeClr val="dk2"/>
            </a:solidFill>
            <a:prstDash val="solid"/>
            <a:round/>
            <a:headEnd type="none" w="med" len="med"/>
            <a:tailEnd type="none" w="med" len="med"/>
          </a:ln>
        </p:spPr>
      </p:cxnSp>
      <p:cxnSp>
        <p:nvCxnSpPr>
          <p:cNvPr id="7" name="Google Shape;64;p14">
            <a:extLst>
              <a:ext uri="{FF2B5EF4-FFF2-40B4-BE49-F238E27FC236}">
                <a16:creationId xmlns:a16="http://schemas.microsoft.com/office/drawing/2014/main" id="{745BA900-1CEB-481B-C70D-5B82A128A1DB}"/>
              </a:ext>
            </a:extLst>
          </p:cNvPr>
          <p:cNvCxnSpPr/>
          <p:nvPr/>
        </p:nvCxnSpPr>
        <p:spPr>
          <a:xfrm>
            <a:off x="6545300" y="1940500"/>
            <a:ext cx="3482800" cy="1240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65;p14">
            <a:extLst>
              <a:ext uri="{FF2B5EF4-FFF2-40B4-BE49-F238E27FC236}">
                <a16:creationId xmlns:a16="http://schemas.microsoft.com/office/drawing/2014/main" id="{CFC89DEB-CE5E-2A52-4C42-C5B4920BBF65}"/>
              </a:ext>
            </a:extLst>
          </p:cNvPr>
          <p:cNvCxnSpPr/>
          <p:nvPr/>
        </p:nvCxnSpPr>
        <p:spPr>
          <a:xfrm>
            <a:off x="8286700" y="1089300"/>
            <a:ext cx="0" cy="863600"/>
          </a:xfrm>
          <a:prstGeom prst="straightConnector1">
            <a:avLst/>
          </a:prstGeom>
          <a:noFill/>
          <a:ln w="9525" cap="flat" cmpd="sng">
            <a:solidFill>
              <a:schemeClr val="dk2"/>
            </a:solidFill>
            <a:prstDash val="solid"/>
            <a:round/>
            <a:headEnd type="none" w="med" len="med"/>
            <a:tailEnd type="none" w="med" len="med"/>
          </a:ln>
        </p:spPr>
      </p:cxnSp>
      <p:cxnSp>
        <p:nvCxnSpPr>
          <p:cNvPr id="9" name="Google Shape;66;p14">
            <a:extLst>
              <a:ext uri="{FF2B5EF4-FFF2-40B4-BE49-F238E27FC236}">
                <a16:creationId xmlns:a16="http://schemas.microsoft.com/office/drawing/2014/main" id="{99DEAE08-2321-C7E1-E5B1-FF7273B37703}"/>
              </a:ext>
            </a:extLst>
          </p:cNvPr>
          <p:cNvCxnSpPr/>
          <p:nvPr/>
        </p:nvCxnSpPr>
        <p:spPr>
          <a:xfrm>
            <a:off x="10028100" y="1952900"/>
            <a:ext cx="0" cy="863600"/>
          </a:xfrm>
          <a:prstGeom prst="straightConnector1">
            <a:avLst/>
          </a:prstGeom>
          <a:noFill/>
          <a:ln w="9525" cap="flat" cmpd="sng">
            <a:solidFill>
              <a:schemeClr val="dk2"/>
            </a:solidFill>
            <a:prstDash val="solid"/>
            <a:round/>
            <a:headEnd type="none" w="med" len="med"/>
            <a:tailEnd type="none" w="med" len="med"/>
          </a:ln>
        </p:spPr>
      </p:cxnSp>
      <p:sp>
        <p:nvSpPr>
          <p:cNvPr id="10" name="Google Shape;67;p14">
            <a:extLst>
              <a:ext uri="{FF2B5EF4-FFF2-40B4-BE49-F238E27FC236}">
                <a16:creationId xmlns:a16="http://schemas.microsoft.com/office/drawing/2014/main" id="{E746D869-7BE9-6790-CC39-65A0D3F07444}"/>
              </a:ext>
            </a:extLst>
          </p:cNvPr>
          <p:cNvSpPr txBox="1"/>
          <p:nvPr/>
        </p:nvSpPr>
        <p:spPr>
          <a:xfrm>
            <a:off x="6404300" y="317390"/>
            <a:ext cx="3764800" cy="10682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000" dirty="0">
                <a:solidFill>
                  <a:schemeClr val="dk2"/>
                </a:solidFill>
              </a:rPr>
              <a:t>3 datasets </a:t>
            </a:r>
            <a:endParaRPr sz="2000" dirty="0">
              <a:solidFill>
                <a:schemeClr val="dk2"/>
              </a:solidFill>
            </a:endParaRPr>
          </a:p>
          <a:p>
            <a:pPr marL="0" lvl="0" indent="0" algn="ctr" rtl="0">
              <a:spcBef>
                <a:spcPts val="0"/>
              </a:spcBef>
              <a:spcAft>
                <a:spcPts val="0"/>
              </a:spcAft>
              <a:buNone/>
            </a:pPr>
            <a:r>
              <a:rPr lang="da" sz="2000" dirty="0">
                <a:solidFill>
                  <a:schemeClr val="dk2"/>
                </a:solidFill>
              </a:rPr>
              <a:t>(Breast, Oral and Kidney)</a:t>
            </a:r>
            <a:endParaRPr sz="2000" dirty="0">
              <a:solidFill>
                <a:schemeClr val="dk2"/>
              </a:solidFill>
            </a:endParaRPr>
          </a:p>
        </p:txBody>
      </p:sp>
      <p:cxnSp>
        <p:nvCxnSpPr>
          <p:cNvPr id="11" name="Google Shape;68;p14">
            <a:extLst>
              <a:ext uri="{FF2B5EF4-FFF2-40B4-BE49-F238E27FC236}">
                <a16:creationId xmlns:a16="http://schemas.microsoft.com/office/drawing/2014/main" id="{3BC418E2-3D4A-0B53-0DC1-46F1BE7F3B33}"/>
              </a:ext>
            </a:extLst>
          </p:cNvPr>
          <p:cNvCxnSpPr/>
          <p:nvPr/>
        </p:nvCxnSpPr>
        <p:spPr>
          <a:xfrm>
            <a:off x="6539900" y="4000500"/>
            <a:ext cx="10800" cy="744000"/>
          </a:xfrm>
          <a:prstGeom prst="straightConnector1">
            <a:avLst/>
          </a:prstGeom>
          <a:noFill/>
          <a:ln w="9525" cap="flat" cmpd="sng">
            <a:solidFill>
              <a:schemeClr val="dk2"/>
            </a:solidFill>
            <a:prstDash val="solid"/>
            <a:round/>
            <a:headEnd type="none" w="med" len="med"/>
            <a:tailEnd type="none" w="med" len="med"/>
          </a:ln>
        </p:spPr>
      </p:cxnSp>
      <p:sp>
        <p:nvSpPr>
          <p:cNvPr id="12" name="Google Shape;69;p14">
            <a:extLst>
              <a:ext uri="{FF2B5EF4-FFF2-40B4-BE49-F238E27FC236}">
                <a16:creationId xmlns:a16="http://schemas.microsoft.com/office/drawing/2014/main" id="{66B30B91-1248-90AC-FF34-EE60589F6567}"/>
              </a:ext>
            </a:extLst>
          </p:cNvPr>
          <p:cNvSpPr/>
          <p:nvPr/>
        </p:nvSpPr>
        <p:spPr>
          <a:xfrm>
            <a:off x="5262200" y="4583700"/>
            <a:ext cx="2695600" cy="120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489"/>
              <a:t>Cancer or healthy cells </a:t>
            </a:r>
            <a:endParaRPr sz="2489"/>
          </a:p>
        </p:txBody>
      </p:sp>
      <p:cxnSp>
        <p:nvCxnSpPr>
          <p:cNvPr id="13" name="Google Shape;70;p14">
            <a:extLst>
              <a:ext uri="{FF2B5EF4-FFF2-40B4-BE49-F238E27FC236}">
                <a16:creationId xmlns:a16="http://schemas.microsoft.com/office/drawing/2014/main" id="{63903C80-5A5F-E2D3-7944-7FB57E739B50}"/>
              </a:ext>
            </a:extLst>
          </p:cNvPr>
          <p:cNvCxnSpPr/>
          <p:nvPr/>
        </p:nvCxnSpPr>
        <p:spPr>
          <a:xfrm>
            <a:off x="10022700" y="4000500"/>
            <a:ext cx="10800" cy="744000"/>
          </a:xfrm>
          <a:prstGeom prst="straightConnector1">
            <a:avLst/>
          </a:prstGeom>
          <a:noFill/>
          <a:ln w="9525" cap="flat" cmpd="sng">
            <a:solidFill>
              <a:schemeClr val="dk2"/>
            </a:solidFill>
            <a:prstDash val="solid"/>
            <a:round/>
            <a:headEnd type="none" w="med" len="med"/>
            <a:tailEnd type="none" w="med" len="med"/>
          </a:ln>
        </p:spPr>
      </p:cxnSp>
      <p:sp>
        <p:nvSpPr>
          <p:cNvPr id="14" name="Google Shape;71;p14">
            <a:extLst>
              <a:ext uri="{FF2B5EF4-FFF2-40B4-BE49-F238E27FC236}">
                <a16:creationId xmlns:a16="http://schemas.microsoft.com/office/drawing/2014/main" id="{536241B1-E474-87E3-617F-DC2B4313FB7D}"/>
              </a:ext>
            </a:extLst>
          </p:cNvPr>
          <p:cNvSpPr/>
          <p:nvPr/>
        </p:nvSpPr>
        <p:spPr>
          <a:xfrm>
            <a:off x="8680300" y="4583700"/>
            <a:ext cx="2695600" cy="120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solidFill>
                <a:schemeClr val="dk1"/>
              </a:solidFill>
            </a:endParaRPr>
          </a:p>
          <a:p>
            <a:pPr marL="0" lvl="0" indent="0" algn="ctr" rtl="0">
              <a:spcBef>
                <a:spcPts val="0"/>
              </a:spcBef>
              <a:spcAft>
                <a:spcPts val="0"/>
              </a:spcAft>
              <a:buClr>
                <a:schemeClr val="dk1"/>
              </a:buClr>
              <a:buSzPts val="1100"/>
              <a:buFont typeface="Arial"/>
              <a:buNone/>
            </a:pPr>
            <a:r>
              <a:rPr lang="da" sz="2489">
                <a:solidFill>
                  <a:schemeClr val="dk1"/>
                </a:solidFill>
              </a:rPr>
              <a:t>Images</a:t>
            </a:r>
            <a:endParaRPr sz="2489"/>
          </a:p>
          <a:p>
            <a:pPr marL="0" lvl="0" indent="0" algn="ctr" rtl="0">
              <a:spcBef>
                <a:spcPts val="0"/>
              </a:spcBef>
              <a:spcAft>
                <a:spcPts val="0"/>
              </a:spcAft>
              <a:buNone/>
            </a:pPr>
            <a:r>
              <a:rPr lang="da" sz="2489"/>
              <a:t>(biopsies/scans)</a:t>
            </a:r>
            <a:endParaRPr sz="2489"/>
          </a:p>
          <a:p>
            <a:pPr marL="0" lvl="0" indent="0" algn="ctr" rtl="0">
              <a:spcBef>
                <a:spcPts val="0"/>
              </a:spcBef>
              <a:spcAft>
                <a:spcPts val="0"/>
              </a:spcAft>
              <a:buNone/>
            </a:pPr>
            <a:endParaRPr sz="2489"/>
          </a:p>
        </p:txBody>
      </p:sp>
      <p:pic>
        <p:nvPicPr>
          <p:cNvPr id="15" name="Google Shape;72;p14">
            <a:extLst>
              <a:ext uri="{FF2B5EF4-FFF2-40B4-BE49-F238E27FC236}">
                <a16:creationId xmlns:a16="http://schemas.microsoft.com/office/drawing/2014/main" id="{2FFB2469-3177-03C2-811E-D617D3B358B7}"/>
              </a:ext>
            </a:extLst>
          </p:cNvPr>
          <p:cNvPicPr preferRelativeResize="0"/>
          <p:nvPr/>
        </p:nvPicPr>
        <p:blipFill>
          <a:blip r:embed="rId2">
            <a:alphaModFix/>
          </a:blip>
          <a:stretch>
            <a:fillRect/>
          </a:stretch>
        </p:blipFill>
        <p:spPr>
          <a:xfrm>
            <a:off x="549934" y="1849167"/>
            <a:ext cx="2151333" cy="2151333"/>
          </a:xfrm>
          <a:prstGeom prst="rect">
            <a:avLst/>
          </a:prstGeom>
          <a:ln>
            <a:noFill/>
          </a:ln>
          <a:effectLst>
            <a:outerShdw blurRad="292100" dist="139700" dir="2700000" algn="tl" rotWithShape="0">
              <a:srgbClr val="333333">
                <a:alpha val="65000"/>
              </a:srgbClr>
            </a:outerShdw>
          </a:effectLst>
        </p:spPr>
      </p:pic>
      <p:sp>
        <p:nvSpPr>
          <p:cNvPr id="16" name="Google Shape;73;p14">
            <a:extLst>
              <a:ext uri="{FF2B5EF4-FFF2-40B4-BE49-F238E27FC236}">
                <a16:creationId xmlns:a16="http://schemas.microsoft.com/office/drawing/2014/main" id="{25257121-CC53-0D0F-6475-E38EAAEBEA30}"/>
              </a:ext>
            </a:extLst>
          </p:cNvPr>
          <p:cNvSpPr txBox="1"/>
          <p:nvPr/>
        </p:nvSpPr>
        <p:spPr>
          <a:xfrm>
            <a:off x="516400" y="1240700"/>
            <a:ext cx="2218400" cy="560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a" sz="2400">
                <a:solidFill>
                  <a:schemeClr val="dk2"/>
                </a:solidFill>
              </a:rPr>
              <a:t>Breast cancer</a:t>
            </a:r>
            <a:endParaRPr sz="2400">
              <a:solidFill>
                <a:schemeClr val="dk2"/>
              </a:solidFill>
            </a:endParaRPr>
          </a:p>
        </p:txBody>
      </p:sp>
      <p:pic>
        <p:nvPicPr>
          <p:cNvPr id="17" name="Google Shape;74;p14">
            <a:extLst>
              <a:ext uri="{FF2B5EF4-FFF2-40B4-BE49-F238E27FC236}">
                <a16:creationId xmlns:a16="http://schemas.microsoft.com/office/drawing/2014/main" id="{FD5C0526-B31D-CC6D-09A1-9F9A25980122}"/>
              </a:ext>
            </a:extLst>
          </p:cNvPr>
          <p:cNvPicPr preferRelativeResize="0"/>
          <p:nvPr/>
        </p:nvPicPr>
        <p:blipFill>
          <a:blip r:embed="rId3">
            <a:alphaModFix/>
          </a:blip>
          <a:stretch>
            <a:fillRect/>
          </a:stretch>
        </p:blipFill>
        <p:spPr>
          <a:xfrm>
            <a:off x="549934" y="4111816"/>
            <a:ext cx="2151333" cy="2151368"/>
          </a:xfrm>
          <a:prstGeom prst="rect">
            <a:avLst/>
          </a:prstGeom>
          <a:ln>
            <a:noFill/>
          </a:ln>
          <a:effectLst>
            <a:outerShdw blurRad="292100" dist="139700" dir="2700000" algn="tl" rotWithShape="0">
              <a:srgbClr val="333333">
                <a:alpha val="65000"/>
              </a:srgbClr>
            </a:outerShdw>
          </a:effectLst>
        </p:spPr>
      </p:pic>
      <p:sp>
        <p:nvSpPr>
          <p:cNvPr id="18" name="Google Shape;75;p14">
            <a:extLst>
              <a:ext uri="{FF2B5EF4-FFF2-40B4-BE49-F238E27FC236}">
                <a16:creationId xmlns:a16="http://schemas.microsoft.com/office/drawing/2014/main" id="{0F8A8D79-2242-58E9-B22F-046914E85DA3}"/>
              </a:ext>
            </a:extLst>
          </p:cNvPr>
          <p:cNvSpPr txBox="1"/>
          <p:nvPr/>
        </p:nvSpPr>
        <p:spPr>
          <a:xfrm>
            <a:off x="549933" y="6254067"/>
            <a:ext cx="2218400" cy="560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a" sz="2400">
                <a:solidFill>
                  <a:schemeClr val="dk2"/>
                </a:solidFill>
              </a:rPr>
              <a:t>Kidney cancer</a:t>
            </a:r>
            <a:endParaRPr sz="2400">
              <a:solidFill>
                <a:schemeClr val="dk2"/>
              </a:solidFill>
            </a:endParaRPr>
          </a:p>
        </p:txBody>
      </p:sp>
      <p:pic>
        <p:nvPicPr>
          <p:cNvPr id="19" name="Google Shape;76;p14">
            <a:extLst>
              <a:ext uri="{FF2B5EF4-FFF2-40B4-BE49-F238E27FC236}">
                <a16:creationId xmlns:a16="http://schemas.microsoft.com/office/drawing/2014/main" id="{40EC2256-8ADC-6BB6-B5E4-779B575F33BC}"/>
              </a:ext>
            </a:extLst>
          </p:cNvPr>
          <p:cNvPicPr preferRelativeResize="0"/>
          <p:nvPr/>
        </p:nvPicPr>
        <p:blipFill>
          <a:blip r:embed="rId4">
            <a:alphaModFix/>
          </a:blip>
          <a:stretch>
            <a:fillRect/>
          </a:stretch>
        </p:blipFill>
        <p:spPr>
          <a:xfrm>
            <a:off x="2822234" y="1849167"/>
            <a:ext cx="2151333" cy="2151333"/>
          </a:xfrm>
          <a:prstGeom prst="rect">
            <a:avLst/>
          </a:prstGeom>
          <a:ln>
            <a:noFill/>
          </a:ln>
          <a:effectLst>
            <a:outerShdw blurRad="292100" dist="139700" dir="2700000" algn="tl" rotWithShape="0">
              <a:srgbClr val="333333">
                <a:alpha val="65000"/>
              </a:srgbClr>
            </a:outerShdw>
          </a:effectLst>
        </p:spPr>
      </p:pic>
      <p:sp>
        <p:nvSpPr>
          <p:cNvPr id="20" name="Google Shape;77;p14">
            <a:extLst>
              <a:ext uri="{FF2B5EF4-FFF2-40B4-BE49-F238E27FC236}">
                <a16:creationId xmlns:a16="http://schemas.microsoft.com/office/drawing/2014/main" id="{1568C1BE-037C-D1DB-B572-98F8C55C9E34}"/>
              </a:ext>
            </a:extLst>
          </p:cNvPr>
          <p:cNvSpPr txBox="1"/>
          <p:nvPr/>
        </p:nvSpPr>
        <p:spPr>
          <a:xfrm>
            <a:off x="2895267" y="1240700"/>
            <a:ext cx="2218400" cy="560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a" sz="2400">
                <a:solidFill>
                  <a:schemeClr val="dk2"/>
                </a:solidFill>
              </a:rPr>
              <a:t>Oral cancer</a:t>
            </a:r>
            <a:endParaRPr sz="2400">
              <a:solidFill>
                <a:schemeClr val="dk2"/>
              </a:solidFill>
            </a:endParaRPr>
          </a:p>
        </p:txBody>
      </p:sp>
      <p:sp>
        <p:nvSpPr>
          <p:cNvPr id="21" name="Google Shape;78;p14">
            <a:extLst>
              <a:ext uri="{FF2B5EF4-FFF2-40B4-BE49-F238E27FC236}">
                <a16:creationId xmlns:a16="http://schemas.microsoft.com/office/drawing/2014/main" id="{F98B798B-D8C4-73DD-31CD-4D5604F5263B}"/>
              </a:ext>
            </a:extLst>
          </p:cNvPr>
          <p:cNvSpPr txBox="1"/>
          <p:nvPr/>
        </p:nvSpPr>
        <p:spPr>
          <a:xfrm>
            <a:off x="5222173" y="6115100"/>
            <a:ext cx="6607959" cy="518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a" sz="2400" dirty="0">
                <a:solidFill>
                  <a:schemeClr val="dk2"/>
                </a:solidFill>
              </a:rPr>
              <a:t> Data pre-processing: 512x512 → 224x224  </a:t>
            </a:r>
            <a:endParaRPr sz="2400" dirty="0">
              <a:solidFill>
                <a:schemeClr val="dk2"/>
              </a:solidFill>
            </a:endParaRPr>
          </a:p>
        </p:txBody>
      </p:sp>
      <p:sp>
        <p:nvSpPr>
          <p:cNvPr id="22" name="Titel 1">
            <a:extLst>
              <a:ext uri="{FF2B5EF4-FFF2-40B4-BE49-F238E27FC236}">
                <a16:creationId xmlns:a16="http://schemas.microsoft.com/office/drawing/2014/main" id="{1F7B8C3E-5916-D644-2910-75A6A04181B6}"/>
              </a:ext>
            </a:extLst>
          </p:cNvPr>
          <p:cNvSpPr txBox="1">
            <a:spLocks/>
          </p:cNvSpPr>
          <p:nvPr/>
        </p:nvSpPr>
        <p:spPr>
          <a:xfrm>
            <a:off x="549933" y="357585"/>
            <a:ext cx="10515600" cy="1325563"/>
          </a:xfrm>
          <a:prstGeom prst="rect">
            <a:avLst/>
          </a:prstGeom>
          <a:effectLst/>
        </p:spPr>
        <p:txBody>
          <a:bodyPr>
            <a:normAutofit/>
          </a:bodyPr>
          <a:lstStyle>
            <a:lvl1pPr algn="l" defTabSz="914400" rtl="0" eaLnBrk="1" latinLnBrk="0" hangingPunct="1">
              <a:lnSpc>
                <a:spcPct val="100000"/>
              </a:lnSpc>
              <a:spcBef>
                <a:spcPct val="0"/>
              </a:spcBef>
              <a:buNone/>
              <a:defRPr sz="3000" b="0" i="0" kern="1200" spc="60" baseline="0">
                <a:solidFill>
                  <a:schemeClr val="accent1"/>
                </a:solidFill>
                <a:latin typeface="+mj-lt"/>
                <a:ea typeface="Open Sans Extrabold" panose="020B0606030504020204" pitchFamily="34" charset="0"/>
                <a:cs typeface="Microsoft New Tai Lue" panose="020B0502040204020203" pitchFamily="34" charset="0"/>
              </a:defRPr>
            </a:lvl1pPr>
          </a:lstStyle>
          <a:p>
            <a:r>
              <a:rPr lang="da-DK" sz="4400" u="sng" dirty="0">
                <a:solidFill>
                  <a:schemeClr val="tx1"/>
                </a:solidFill>
                <a:effectLst>
                  <a:outerShdw blurRad="38100" dist="38100" dir="2700000" algn="tl">
                    <a:srgbClr val="000000">
                      <a:alpha val="43137"/>
                    </a:srgbClr>
                  </a:outerShdw>
                </a:effectLst>
                <a:latin typeface="Aptos Display" panose="020B0004020202020204" pitchFamily="34" charset="0"/>
              </a:rPr>
              <a:t>The data</a:t>
            </a:r>
          </a:p>
        </p:txBody>
      </p:sp>
      <p:sp>
        <p:nvSpPr>
          <p:cNvPr id="25" name="TextBox 24">
            <a:extLst>
              <a:ext uri="{FF2B5EF4-FFF2-40B4-BE49-F238E27FC236}">
                <a16:creationId xmlns:a16="http://schemas.microsoft.com/office/drawing/2014/main" id="{00F92256-28CC-F2C0-D6D6-6A4192014711}"/>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26" name="TextBox 25">
            <a:extLst>
              <a:ext uri="{FF2B5EF4-FFF2-40B4-BE49-F238E27FC236}">
                <a16:creationId xmlns:a16="http://schemas.microsoft.com/office/drawing/2014/main" id="{99F57021-5A3C-67FE-8741-7F189B16BAD9}"/>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Tree>
    <p:extLst>
      <p:ext uri="{BB962C8B-B14F-4D97-AF65-F5344CB8AC3E}">
        <p14:creationId xmlns:p14="http://schemas.microsoft.com/office/powerpoint/2010/main" val="245881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70DADF97-26C3-E192-1355-FF1C2EE788B4}"/>
              </a:ext>
            </a:extLst>
          </p:cNvPr>
          <p:cNvSpPr>
            <a:spLocks noGrp="1"/>
          </p:cNvSpPr>
          <p:nvPr>
            <p:ph type="dt" sz="half" idx="10"/>
          </p:nvPr>
        </p:nvSpPr>
        <p:spPr/>
        <p:txBody>
          <a:bodyPr/>
          <a:lstStyle/>
          <a:p>
            <a:fld id="{4A2363A9-EDF2-490D-AF23-F46833FDAAEC}" type="datetime1">
              <a:rPr lang="en-GB" smtClean="0"/>
              <a:t>10/06/2025</a:t>
            </a:fld>
            <a:endParaRPr lang="en-GB" dirty="0"/>
          </a:p>
        </p:txBody>
      </p:sp>
      <p:sp>
        <p:nvSpPr>
          <p:cNvPr id="3" name="Pladsholder til slidenummer 2">
            <a:extLst>
              <a:ext uri="{FF2B5EF4-FFF2-40B4-BE49-F238E27FC236}">
                <a16:creationId xmlns:a16="http://schemas.microsoft.com/office/drawing/2014/main" id="{1C3F5FF3-EC32-330C-435A-ECC34D267141}"/>
              </a:ext>
            </a:extLst>
          </p:cNvPr>
          <p:cNvSpPr>
            <a:spLocks noGrp="1"/>
          </p:cNvSpPr>
          <p:nvPr>
            <p:ph type="sldNum" sz="quarter" idx="12"/>
          </p:nvPr>
        </p:nvSpPr>
        <p:spPr/>
        <p:txBody>
          <a:bodyPr/>
          <a:lstStyle/>
          <a:p>
            <a:fld id="{091A926C-488A-4E3E-9C21-57CAA120E114}" type="slidenum">
              <a:rPr lang="en-GB" smtClean="0"/>
              <a:t>20</a:t>
            </a:fld>
            <a:endParaRPr lang="en-GB" dirty="0"/>
          </a:p>
        </p:txBody>
      </p:sp>
      <p:sp>
        <p:nvSpPr>
          <p:cNvPr id="260" name="Google Shape;260;p29"/>
          <p:cNvSpPr txBox="1">
            <a:spLocks noGrp="1"/>
          </p:cNvSpPr>
          <p:nvPr>
            <p:ph type="title" idx="4294967295"/>
          </p:nvPr>
        </p:nvSpPr>
        <p:spPr>
          <a:xfrm>
            <a:off x="0" y="620713"/>
            <a:ext cx="11012488" cy="865187"/>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a" sz="2800" dirty="0"/>
              <a:t>Augmentation on kidney data</a:t>
            </a:r>
            <a:endParaRPr sz="2800" dirty="0"/>
          </a:p>
        </p:txBody>
      </p:sp>
      <p:pic>
        <p:nvPicPr>
          <p:cNvPr id="262" name="Google Shape;262;p29"/>
          <p:cNvPicPr preferRelativeResize="0"/>
          <p:nvPr/>
        </p:nvPicPr>
        <p:blipFill>
          <a:blip r:embed="rId3">
            <a:alphaModFix/>
          </a:blip>
          <a:stretch>
            <a:fillRect/>
          </a:stretch>
        </p:blipFill>
        <p:spPr>
          <a:xfrm>
            <a:off x="4358215" y="3861125"/>
            <a:ext cx="7243235" cy="2328400"/>
          </a:xfrm>
          <a:prstGeom prst="rect">
            <a:avLst/>
          </a:prstGeom>
          <a:noFill/>
          <a:ln>
            <a:noFill/>
          </a:ln>
        </p:spPr>
      </p:pic>
      <p:pic>
        <p:nvPicPr>
          <p:cNvPr id="263" name="Google Shape;263;p29"/>
          <p:cNvPicPr preferRelativeResize="0"/>
          <p:nvPr/>
        </p:nvPicPr>
        <p:blipFill>
          <a:blip r:embed="rId4">
            <a:alphaModFix/>
          </a:blip>
          <a:stretch>
            <a:fillRect/>
          </a:stretch>
        </p:blipFill>
        <p:spPr>
          <a:xfrm>
            <a:off x="8395017" y="823687"/>
            <a:ext cx="3206433" cy="2802467"/>
          </a:xfrm>
          <a:prstGeom prst="rect">
            <a:avLst/>
          </a:prstGeom>
          <a:noFill/>
          <a:ln>
            <a:noFill/>
          </a:ln>
        </p:spPr>
      </p:pic>
      <p:sp>
        <p:nvSpPr>
          <p:cNvPr id="4" name="TextBox 3">
            <a:extLst>
              <a:ext uri="{FF2B5EF4-FFF2-40B4-BE49-F238E27FC236}">
                <a16:creationId xmlns:a16="http://schemas.microsoft.com/office/drawing/2014/main" id="{6BC34C46-81EE-939B-B0A1-0D55A2F2F1ED}"/>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5" name="TextBox 4">
            <a:extLst>
              <a:ext uri="{FF2B5EF4-FFF2-40B4-BE49-F238E27FC236}">
                <a16:creationId xmlns:a16="http://schemas.microsoft.com/office/drawing/2014/main" id="{307EE6D8-A8D0-F134-AC37-0270A9A444DA}"/>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Tree>
    <p:extLst>
      <p:ext uri="{BB962C8B-B14F-4D97-AF65-F5344CB8AC3E}">
        <p14:creationId xmlns:p14="http://schemas.microsoft.com/office/powerpoint/2010/main" val="1654140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2618A0DE-E96A-6E3B-9854-359E1B7CA10A}"/>
              </a:ext>
            </a:extLst>
          </p:cNvPr>
          <p:cNvSpPr>
            <a:spLocks noGrp="1"/>
          </p:cNvSpPr>
          <p:nvPr>
            <p:ph type="dt" sz="half" idx="10"/>
          </p:nvPr>
        </p:nvSpPr>
        <p:spPr/>
        <p:txBody>
          <a:bodyPr/>
          <a:lstStyle/>
          <a:p>
            <a:fld id="{BAB86199-8070-471D-AE84-99E8859E10C0}" type="datetime1">
              <a:rPr lang="en-GB" smtClean="0"/>
              <a:t>10/06/2025</a:t>
            </a:fld>
            <a:endParaRPr lang="en-GB" dirty="0"/>
          </a:p>
        </p:txBody>
      </p:sp>
      <p:sp>
        <p:nvSpPr>
          <p:cNvPr id="3" name="Pladsholder til slidenummer 2">
            <a:extLst>
              <a:ext uri="{FF2B5EF4-FFF2-40B4-BE49-F238E27FC236}">
                <a16:creationId xmlns:a16="http://schemas.microsoft.com/office/drawing/2014/main" id="{2B2457F7-C743-25C4-5D19-C258C139F9ED}"/>
              </a:ext>
            </a:extLst>
          </p:cNvPr>
          <p:cNvSpPr>
            <a:spLocks noGrp="1"/>
          </p:cNvSpPr>
          <p:nvPr>
            <p:ph type="sldNum" sz="quarter" idx="12"/>
          </p:nvPr>
        </p:nvSpPr>
        <p:spPr/>
        <p:txBody>
          <a:bodyPr/>
          <a:lstStyle/>
          <a:p>
            <a:fld id="{091A926C-488A-4E3E-9C21-57CAA120E114}" type="slidenum">
              <a:rPr lang="en-GB" smtClean="0"/>
              <a:t>21</a:t>
            </a:fld>
            <a:endParaRPr lang="en-GB" dirty="0"/>
          </a:p>
        </p:txBody>
      </p:sp>
      <p:sp>
        <p:nvSpPr>
          <p:cNvPr id="268" name="Google Shape;268;p30"/>
          <p:cNvSpPr txBox="1">
            <a:spLocks noGrp="1"/>
          </p:cNvSpPr>
          <p:nvPr>
            <p:ph type="title" idx="4294967295"/>
          </p:nvPr>
        </p:nvSpPr>
        <p:spPr>
          <a:xfrm>
            <a:off x="0" y="620713"/>
            <a:ext cx="11012488" cy="865187"/>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a" sz="2800" dirty="0"/>
              <a:t>Without augmentation - Kidney</a:t>
            </a:r>
            <a:endParaRPr sz="2800" dirty="0"/>
          </a:p>
        </p:txBody>
      </p:sp>
      <p:pic>
        <p:nvPicPr>
          <p:cNvPr id="270" name="Google Shape;270;p30"/>
          <p:cNvPicPr preferRelativeResize="0"/>
          <p:nvPr/>
        </p:nvPicPr>
        <p:blipFill>
          <a:blip r:embed="rId3">
            <a:alphaModFix/>
          </a:blip>
          <a:stretch>
            <a:fillRect/>
          </a:stretch>
        </p:blipFill>
        <p:spPr>
          <a:xfrm>
            <a:off x="4994295" y="4066987"/>
            <a:ext cx="6760635" cy="2170300"/>
          </a:xfrm>
          <a:prstGeom prst="rect">
            <a:avLst/>
          </a:prstGeom>
          <a:noFill/>
          <a:ln>
            <a:noFill/>
          </a:ln>
        </p:spPr>
      </p:pic>
      <p:pic>
        <p:nvPicPr>
          <p:cNvPr id="271" name="Google Shape;271;p30"/>
          <p:cNvPicPr preferRelativeResize="0"/>
          <p:nvPr/>
        </p:nvPicPr>
        <p:blipFill>
          <a:blip r:embed="rId4">
            <a:alphaModFix/>
          </a:blip>
          <a:stretch>
            <a:fillRect/>
          </a:stretch>
        </p:blipFill>
        <p:spPr>
          <a:xfrm>
            <a:off x="8374612" y="614314"/>
            <a:ext cx="3666000" cy="3100900"/>
          </a:xfrm>
          <a:prstGeom prst="rect">
            <a:avLst/>
          </a:prstGeom>
          <a:noFill/>
          <a:ln>
            <a:noFill/>
          </a:ln>
        </p:spPr>
      </p:pic>
      <p:sp>
        <p:nvSpPr>
          <p:cNvPr id="4" name="TextBox 3">
            <a:extLst>
              <a:ext uri="{FF2B5EF4-FFF2-40B4-BE49-F238E27FC236}">
                <a16:creationId xmlns:a16="http://schemas.microsoft.com/office/drawing/2014/main" id="{8EA01A74-7CEC-0057-A79E-51DEB175C894}"/>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5" name="TextBox 4">
            <a:extLst>
              <a:ext uri="{FF2B5EF4-FFF2-40B4-BE49-F238E27FC236}">
                <a16:creationId xmlns:a16="http://schemas.microsoft.com/office/drawing/2014/main" id="{8C677E94-5E70-90E8-E4D3-BC6A11063580}"/>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Tree>
    <p:extLst>
      <p:ext uri="{BB962C8B-B14F-4D97-AF65-F5344CB8AC3E}">
        <p14:creationId xmlns:p14="http://schemas.microsoft.com/office/powerpoint/2010/main" val="1755144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246AC93C-D88A-2CBC-27CF-B5D1B0A2E7A5}"/>
              </a:ext>
            </a:extLst>
          </p:cNvPr>
          <p:cNvSpPr>
            <a:spLocks noGrp="1"/>
          </p:cNvSpPr>
          <p:nvPr>
            <p:ph type="dt" sz="half" idx="10"/>
          </p:nvPr>
        </p:nvSpPr>
        <p:spPr/>
        <p:txBody>
          <a:bodyPr/>
          <a:lstStyle/>
          <a:p>
            <a:fld id="{EC16B810-61B4-44AA-A7ED-C0BF2A981C42}" type="datetime1">
              <a:rPr lang="en-GB" smtClean="0"/>
              <a:t>10/06/2025</a:t>
            </a:fld>
            <a:endParaRPr lang="en-GB" dirty="0"/>
          </a:p>
        </p:txBody>
      </p:sp>
      <p:sp>
        <p:nvSpPr>
          <p:cNvPr id="3" name="Pladsholder til slidenummer 2">
            <a:extLst>
              <a:ext uri="{FF2B5EF4-FFF2-40B4-BE49-F238E27FC236}">
                <a16:creationId xmlns:a16="http://schemas.microsoft.com/office/drawing/2014/main" id="{7423CE1C-091A-D085-E20A-517463B7B3DB}"/>
              </a:ext>
            </a:extLst>
          </p:cNvPr>
          <p:cNvSpPr>
            <a:spLocks noGrp="1"/>
          </p:cNvSpPr>
          <p:nvPr>
            <p:ph type="sldNum" sz="quarter" idx="12"/>
          </p:nvPr>
        </p:nvSpPr>
        <p:spPr/>
        <p:txBody>
          <a:bodyPr/>
          <a:lstStyle/>
          <a:p>
            <a:fld id="{091A926C-488A-4E3E-9C21-57CAA120E114}" type="slidenum">
              <a:rPr lang="en-GB" smtClean="0"/>
              <a:t>22</a:t>
            </a:fld>
            <a:endParaRPr lang="en-GB" dirty="0"/>
          </a:p>
        </p:txBody>
      </p:sp>
      <p:sp>
        <p:nvSpPr>
          <p:cNvPr id="276" name="Google Shape;276;p31"/>
          <p:cNvSpPr txBox="1">
            <a:spLocks noGrp="1"/>
          </p:cNvSpPr>
          <p:nvPr>
            <p:ph type="title" idx="4294967295"/>
          </p:nvPr>
        </p:nvSpPr>
        <p:spPr>
          <a:xfrm>
            <a:off x="0" y="620713"/>
            <a:ext cx="11012488" cy="865187"/>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a" sz="2800" dirty="0"/>
              <a:t>Group shuffle split on kidney data </a:t>
            </a:r>
            <a:endParaRPr sz="2800" dirty="0"/>
          </a:p>
        </p:txBody>
      </p:sp>
      <p:pic>
        <p:nvPicPr>
          <p:cNvPr id="278" name="Google Shape;278;p31"/>
          <p:cNvPicPr preferRelativeResize="0"/>
          <p:nvPr/>
        </p:nvPicPr>
        <p:blipFill>
          <a:blip r:embed="rId3">
            <a:alphaModFix/>
          </a:blip>
          <a:stretch>
            <a:fillRect/>
          </a:stretch>
        </p:blipFill>
        <p:spPr>
          <a:xfrm>
            <a:off x="5389185" y="1248687"/>
            <a:ext cx="6540255" cy="2355792"/>
          </a:xfrm>
          <a:prstGeom prst="rect">
            <a:avLst/>
          </a:prstGeom>
          <a:noFill/>
          <a:ln>
            <a:noFill/>
          </a:ln>
        </p:spPr>
      </p:pic>
      <p:pic>
        <p:nvPicPr>
          <p:cNvPr id="279" name="Google Shape;279;p31"/>
          <p:cNvPicPr preferRelativeResize="0"/>
          <p:nvPr/>
        </p:nvPicPr>
        <p:blipFill>
          <a:blip r:embed="rId4">
            <a:alphaModFix/>
          </a:blip>
          <a:stretch>
            <a:fillRect/>
          </a:stretch>
        </p:blipFill>
        <p:spPr>
          <a:xfrm>
            <a:off x="5152199" y="3929448"/>
            <a:ext cx="2846174" cy="2603498"/>
          </a:xfrm>
          <a:prstGeom prst="rect">
            <a:avLst/>
          </a:prstGeom>
          <a:noFill/>
          <a:ln>
            <a:noFill/>
          </a:ln>
        </p:spPr>
      </p:pic>
      <p:pic>
        <p:nvPicPr>
          <p:cNvPr id="280" name="Google Shape;280;p31"/>
          <p:cNvPicPr preferRelativeResize="0"/>
          <p:nvPr/>
        </p:nvPicPr>
        <p:blipFill>
          <a:blip r:embed="rId5">
            <a:alphaModFix/>
          </a:blip>
          <a:stretch>
            <a:fillRect/>
          </a:stretch>
        </p:blipFill>
        <p:spPr>
          <a:xfrm>
            <a:off x="8097938" y="3753764"/>
            <a:ext cx="3981565" cy="2954867"/>
          </a:xfrm>
          <a:prstGeom prst="rect">
            <a:avLst/>
          </a:prstGeom>
          <a:noFill/>
          <a:ln>
            <a:noFill/>
          </a:ln>
        </p:spPr>
      </p:pic>
      <p:sp>
        <p:nvSpPr>
          <p:cNvPr id="4" name="TextBox 3">
            <a:extLst>
              <a:ext uri="{FF2B5EF4-FFF2-40B4-BE49-F238E27FC236}">
                <a16:creationId xmlns:a16="http://schemas.microsoft.com/office/drawing/2014/main" id="{124B1F8B-0E23-2CF8-60B0-D39CEC082690}"/>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5" name="TextBox 4">
            <a:extLst>
              <a:ext uri="{FF2B5EF4-FFF2-40B4-BE49-F238E27FC236}">
                <a16:creationId xmlns:a16="http://schemas.microsoft.com/office/drawing/2014/main" id="{1712DA2B-24D6-9DE3-2ED7-0A090F2B9089}"/>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Tree>
    <p:extLst>
      <p:ext uri="{BB962C8B-B14F-4D97-AF65-F5344CB8AC3E}">
        <p14:creationId xmlns:p14="http://schemas.microsoft.com/office/powerpoint/2010/main" val="3666814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C080069F-0BD9-ABB6-C9E3-126812D9F71F}"/>
              </a:ext>
            </a:extLst>
          </p:cNvPr>
          <p:cNvSpPr>
            <a:spLocks noGrp="1"/>
          </p:cNvSpPr>
          <p:nvPr>
            <p:ph type="dt" sz="half" idx="10"/>
          </p:nvPr>
        </p:nvSpPr>
        <p:spPr/>
        <p:txBody>
          <a:bodyPr/>
          <a:lstStyle/>
          <a:p>
            <a:fld id="{A364C8F2-994C-43A3-B2B2-C0C9F05AB0A6}" type="datetime1">
              <a:rPr lang="en-GB" smtClean="0"/>
              <a:t>10/06/2025</a:t>
            </a:fld>
            <a:endParaRPr lang="en-GB" dirty="0"/>
          </a:p>
        </p:txBody>
      </p:sp>
      <p:sp>
        <p:nvSpPr>
          <p:cNvPr id="3" name="Pladsholder til slidenummer 2">
            <a:extLst>
              <a:ext uri="{FF2B5EF4-FFF2-40B4-BE49-F238E27FC236}">
                <a16:creationId xmlns:a16="http://schemas.microsoft.com/office/drawing/2014/main" id="{67961BA9-DC2B-795F-06BC-9D1288C6BD54}"/>
              </a:ext>
            </a:extLst>
          </p:cNvPr>
          <p:cNvSpPr>
            <a:spLocks noGrp="1"/>
          </p:cNvSpPr>
          <p:nvPr>
            <p:ph type="sldNum" sz="quarter" idx="12"/>
          </p:nvPr>
        </p:nvSpPr>
        <p:spPr/>
        <p:txBody>
          <a:bodyPr/>
          <a:lstStyle/>
          <a:p>
            <a:fld id="{091A926C-488A-4E3E-9C21-57CAA120E114}" type="slidenum">
              <a:rPr lang="en-GB" smtClean="0"/>
              <a:t>23</a:t>
            </a:fld>
            <a:endParaRPr lang="en-GB" dirty="0"/>
          </a:p>
        </p:txBody>
      </p:sp>
      <p:sp>
        <p:nvSpPr>
          <p:cNvPr id="285" name="Google Shape;285;p32"/>
          <p:cNvSpPr txBox="1">
            <a:spLocks noGrp="1"/>
          </p:cNvSpPr>
          <p:nvPr>
            <p:ph type="title" idx="4294967295"/>
          </p:nvPr>
        </p:nvSpPr>
        <p:spPr>
          <a:xfrm>
            <a:off x="0" y="620713"/>
            <a:ext cx="11012488" cy="865187"/>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a" sz="2800" dirty="0"/>
              <a:t>Group shuffle split on oral data</a:t>
            </a:r>
            <a:endParaRPr sz="2800" dirty="0"/>
          </a:p>
        </p:txBody>
      </p:sp>
      <p:pic>
        <p:nvPicPr>
          <p:cNvPr id="287" name="Google Shape;287;p32"/>
          <p:cNvPicPr preferRelativeResize="0"/>
          <p:nvPr/>
        </p:nvPicPr>
        <p:blipFill>
          <a:blip r:embed="rId3">
            <a:alphaModFix/>
          </a:blip>
          <a:stretch>
            <a:fillRect/>
          </a:stretch>
        </p:blipFill>
        <p:spPr>
          <a:xfrm>
            <a:off x="5623034" y="998483"/>
            <a:ext cx="6273095" cy="5238804"/>
          </a:xfrm>
          <a:prstGeom prst="rect">
            <a:avLst/>
          </a:prstGeom>
          <a:noFill/>
          <a:ln>
            <a:noFill/>
          </a:ln>
        </p:spPr>
      </p:pic>
      <p:sp>
        <p:nvSpPr>
          <p:cNvPr id="4" name="TextBox 3">
            <a:extLst>
              <a:ext uri="{FF2B5EF4-FFF2-40B4-BE49-F238E27FC236}">
                <a16:creationId xmlns:a16="http://schemas.microsoft.com/office/drawing/2014/main" id="{6E1675E3-2E51-5CAD-6864-47ED63184734}"/>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5" name="TextBox 4">
            <a:extLst>
              <a:ext uri="{FF2B5EF4-FFF2-40B4-BE49-F238E27FC236}">
                <a16:creationId xmlns:a16="http://schemas.microsoft.com/office/drawing/2014/main" id="{D01C907A-8F82-62BD-9662-8B304923964D}"/>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Tree>
    <p:extLst>
      <p:ext uri="{BB962C8B-B14F-4D97-AF65-F5344CB8AC3E}">
        <p14:creationId xmlns:p14="http://schemas.microsoft.com/office/powerpoint/2010/main" val="2843212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dato 2">
            <a:extLst>
              <a:ext uri="{FF2B5EF4-FFF2-40B4-BE49-F238E27FC236}">
                <a16:creationId xmlns:a16="http://schemas.microsoft.com/office/drawing/2014/main" id="{F23CB440-7E2C-551F-80DB-7BB4AEF45F52}"/>
              </a:ext>
            </a:extLst>
          </p:cNvPr>
          <p:cNvSpPr>
            <a:spLocks noGrp="1"/>
          </p:cNvSpPr>
          <p:nvPr>
            <p:ph type="dt" sz="half" idx="10"/>
          </p:nvPr>
        </p:nvSpPr>
        <p:spPr/>
        <p:txBody>
          <a:bodyPr/>
          <a:lstStyle/>
          <a:p>
            <a:fld id="{BF941F68-4EA9-422B-BFA1-8C14959D002C}" type="datetime1">
              <a:rPr lang="en-GB" smtClean="0"/>
              <a:t>10/06/2025</a:t>
            </a:fld>
            <a:endParaRPr lang="en-GB" dirty="0"/>
          </a:p>
        </p:txBody>
      </p:sp>
      <p:sp>
        <p:nvSpPr>
          <p:cNvPr id="12" name="Pladsholder til slidenummer 11">
            <a:extLst>
              <a:ext uri="{FF2B5EF4-FFF2-40B4-BE49-F238E27FC236}">
                <a16:creationId xmlns:a16="http://schemas.microsoft.com/office/drawing/2014/main" id="{6A1CED2D-614E-B727-BC3F-19D8476752D3}"/>
              </a:ext>
            </a:extLst>
          </p:cNvPr>
          <p:cNvSpPr>
            <a:spLocks noGrp="1"/>
          </p:cNvSpPr>
          <p:nvPr>
            <p:ph type="sldNum" sz="quarter" idx="12"/>
          </p:nvPr>
        </p:nvSpPr>
        <p:spPr/>
        <p:txBody>
          <a:bodyPr/>
          <a:lstStyle/>
          <a:p>
            <a:fld id="{091A926C-488A-4E3E-9C21-57CAA120E114}" type="slidenum">
              <a:rPr lang="en-GB" smtClean="0"/>
              <a:t>24</a:t>
            </a:fld>
            <a:endParaRPr lang="en-GB" dirty="0"/>
          </a:p>
        </p:txBody>
      </p:sp>
      <p:sp>
        <p:nvSpPr>
          <p:cNvPr id="2" name="Titel 1">
            <a:extLst>
              <a:ext uri="{FF2B5EF4-FFF2-40B4-BE49-F238E27FC236}">
                <a16:creationId xmlns:a16="http://schemas.microsoft.com/office/drawing/2014/main" id="{BD3C5F3B-17F3-E56B-FB61-61F21A656154}"/>
              </a:ext>
            </a:extLst>
          </p:cNvPr>
          <p:cNvSpPr>
            <a:spLocks noGrp="1"/>
          </p:cNvSpPr>
          <p:nvPr>
            <p:ph type="title" idx="4294967295"/>
          </p:nvPr>
        </p:nvSpPr>
        <p:spPr>
          <a:xfrm>
            <a:off x="594441" y="654362"/>
            <a:ext cx="11012488" cy="865187"/>
          </a:xfr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da-DK" dirty="0"/>
              <a:t>Initial CNN on auto </a:t>
            </a:r>
            <a:r>
              <a:rPr lang="da-DK" dirty="0" err="1"/>
              <a:t>encoded</a:t>
            </a:r>
            <a:r>
              <a:rPr lang="da-DK" dirty="0"/>
              <a:t> images</a:t>
            </a:r>
          </a:p>
        </p:txBody>
      </p:sp>
      <p:pic>
        <p:nvPicPr>
          <p:cNvPr id="4" name="Billede 3" descr="Et billede, der indeholder tekst, diagram, linje/række, Kurve&#10;&#10;AI-genereret indhold kan være ukorrekt.">
            <a:extLst>
              <a:ext uri="{FF2B5EF4-FFF2-40B4-BE49-F238E27FC236}">
                <a16:creationId xmlns:a16="http://schemas.microsoft.com/office/drawing/2014/main" id="{EF8774AE-5388-10AB-A37F-3D9AF44C3DF7}"/>
              </a:ext>
            </a:extLst>
          </p:cNvPr>
          <p:cNvPicPr>
            <a:picLocks noChangeAspect="1"/>
          </p:cNvPicPr>
          <p:nvPr/>
        </p:nvPicPr>
        <p:blipFill>
          <a:blip r:embed="rId2">
            <a:extLst>
              <a:ext uri="{28A0092B-C50C-407E-A947-70E740481C1C}">
                <a14:useLocalDpi xmlns:a14="http://schemas.microsoft.com/office/drawing/2010/main" val="0"/>
              </a:ext>
            </a:extLst>
          </a:blip>
          <a:srcRect b="5643"/>
          <a:stretch>
            <a:fillRect/>
          </a:stretch>
        </p:blipFill>
        <p:spPr>
          <a:xfrm>
            <a:off x="3861930" y="2926430"/>
            <a:ext cx="4167857" cy="3277208"/>
          </a:xfrm>
          <a:prstGeom prst="rect">
            <a:avLst/>
          </a:prstGeom>
        </p:spPr>
      </p:pic>
      <p:pic>
        <p:nvPicPr>
          <p:cNvPr id="5" name="Billede 4" descr="Et billede, der indeholder tekst, diagram, linje/række, Kurve">
            <a:extLst>
              <a:ext uri="{FF2B5EF4-FFF2-40B4-BE49-F238E27FC236}">
                <a16:creationId xmlns:a16="http://schemas.microsoft.com/office/drawing/2014/main" id="{DEDA08A3-115A-6C73-42E0-0FADD1C4FD82}"/>
              </a:ext>
            </a:extLst>
          </p:cNvPr>
          <p:cNvPicPr>
            <a:picLocks noChangeAspect="1"/>
          </p:cNvPicPr>
          <p:nvPr/>
        </p:nvPicPr>
        <p:blipFill>
          <a:blip r:embed="rId3">
            <a:extLst>
              <a:ext uri="{28A0092B-C50C-407E-A947-70E740481C1C}">
                <a14:useLocalDpi xmlns:a14="http://schemas.microsoft.com/office/drawing/2010/main" val="0"/>
              </a:ext>
            </a:extLst>
          </a:blip>
          <a:srcRect b="5643"/>
          <a:stretch>
            <a:fillRect/>
          </a:stretch>
        </p:blipFill>
        <p:spPr>
          <a:xfrm>
            <a:off x="-2" y="2821630"/>
            <a:ext cx="4301140" cy="3382008"/>
          </a:xfrm>
          <a:prstGeom prst="rect">
            <a:avLst/>
          </a:prstGeom>
        </p:spPr>
      </p:pic>
      <p:sp>
        <p:nvSpPr>
          <p:cNvPr id="6" name="Tekstfelt 5">
            <a:extLst>
              <a:ext uri="{FF2B5EF4-FFF2-40B4-BE49-F238E27FC236}">
                <a16:creationId xmlns:a16="http://schemas.microsoft.com/office/drawing/2014/main" id="{CDBCA345-8E60-D45B-F400-5BCC91BE550D}"/>
              </a:ext>
            </a:extLst>
          </p:cNvPr>
          <p:cNvSpPr txBox="1"/>
          <p:nvPr/>
        </p:nvSpPr>
        <p:spPr>
          <a:xfrm>
            <a:off x="1471119" y="2757153"/>
            <a:ext cx="1358900"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400" b="1" u="sng" dirty="0"/>
              <a:t>Oral</a:t>
            </a:r>
          </a:p>
        </p:txBody>
      </p:sp>
      <p:sp>
        <p:nvSpPr>
          <p:cNvPr id="7" name="Tekstfelt 6">
            <a:extLst>
              <a:ext uri="{FF2B5EF4-FFF2-40B4-BE49-F238E27FC236}">
                <a16:creationId xmlns:a16="http://schemas.microsoft.com/office/drawing/2014/main" id="{0816BABC-B383-A21E-B900-E160A666142F}"/>
              </a:ext>
            </a:extLst>
          </p:cNvPr>
          <p:cNvSpPr txBox="1"/>
          <p:nvPr/>
        </p:nvSpPr>
        <p:spPr>
          <a:xfrm>
            <a:off x="5304687" y="2819265"/>
            <a:ext cx="1358900"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400" b="1" u="sng" dirty="0" err="1"/>
              <a:t>Breast</a:t>
            </a:r>
            <a:endParaRPr lang="da-DK" sz="1400" b="1" u="sng" dirty="0"/>
          </a:p>
        </p:txBody>
      </p:sp>
      <p:sp>
        <p:nvSpPr>
          <p:cNvPr id="8" name="Tekstfelt 7">
            <a:extLst>
              <a:ext uri="{FF2B5EF4-FFF2-40B4-BE49-F238E27FC236}">
                <a16:creationId xmlns:a16="http://schemas.microsoft.com/office/drawing/2014/main" id="{C1C91E55-BF49-7BAB-108D-607A46478DE9}"/>
              </a:ext>
            </a:extLst>
          </p:cNvPr>
          <p:cNvSpPr txBox="1"/>
          <p:nvPr/>
        </p:nvSpPr>
        <p:spPr>
          <a:xfrm>
            <a:off x="9453149" y="2819265"/>
            <a:ext cx="1358900"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400" b="1" u="sng" dirty="0" err="1"/>
              <a:t>Kidney</a:t>
            </a:r>
            <a:endParaRPr lang="da-DK" sz="1400" b="1" u="sng" dirty="0"/>
          </a:p>
        </p:txBody>
      </p:sp>
      <p:sp>
        <p:nvSpPr>
          <p:cNvPr id="9" name="Tekstfelt 8">
            <a:extLst>
              <a:ext uri="{FF2B5EF4-FFF2-40B4-BE49-F238E27FC236}">
                <a16:creationId xmlns:a16="http://schemas.microsoft.com/office/drawing/2014/main" id="{B3896042-AD1D-D97C-BDAA-E4935B7C4985}"/>
              </a:ext>
            </a:extLst>
          </p:cNvPr>
          <p:cNvSpPr txBox="1"/>
          <p:nvPr/>
        </p:nvSpPr>
        <p:spPr>
          <a:xfrm>
            <a:off x="8657509" y="6142399"/>
            <a:ext cx="2940051" cy="43088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100" dirty="0"/>
              <a:t>Training time: ? </a:t>
            </a:r>
          </a:p>
          <a:p>
            <a:pPr algn="ctr"/>
            <a:r>
              <a:rPr lang="da-DK" sz="1100" dirty="0"/>
              <a:t>Best </a:t>
            </a:r>
            <a:r>
              <a:rPr lang="da-DK" sz="1100" dirty="0" err="1"/>
              <a:t>epoch</a:t>
            </a:r>
            <a:r>
              <a:rPr lang="da-DK" sz="1100" dirty="0"/>
              <a:t>: 13</a:t>
            </a:r>
          </a:p>
        </p:txBody>
      </p:sp>
      <p:sp>
        <p:nvSpPr>
          <p:cNvPr id="10" name="Tekstfelt 9">
            <a:extLst>
              <a:ext uri="{FF2B5EF4-FFF2-40B4-BE49-F238E27FC236}">
                <a16:creationId xmlns:a16="http://schemas.microsoft.com/office/drawing/2014/main" id="{3C71C4CF-155B-4755-B49B-A73756E06073}"/>
              </a:ext>
            </a:extLst>
          </p:cNvPr>
          <p:cNvSpPr txBox="1"/>
          <p:nvPr/>
        </p:nvSpPr>
        <p:spPr>
          <a:xfrm>
            <a:off x="594441" y="6195848"/>
            <a:ext cx="2940051" cy="43088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100" dirty="0"/>
              <a:t>Training time: 102.21 sec </a:t>
            </a:r>
          </a:p>
          <a:p>
            <a:pPr algn="ctr"/>
            <a:r>
              <a:rPr lang="da-DK" sz="1100" dirty="0"/>
              <a:t>Best </a:t>
            </a:r>
            <a:r>
              <a:rPr lang="da-DK" sz="1100" dirty="0" err="1"/>
              <a:t>epoch</a:t>
            </a:r>
            <a:r>
              <a:rPr lang="da-DK" sz="1100" dirty="0"/>
              <a:t>: 11</a:t>
            </a:r>
          </a:p>
        </p:txBody>
      </p:sp>
      <p:sp>
        <p:nvSpPr>
          <p:cNvPr id="11" name="Tekstfelt 10">
            <a:extLst>
              <a:ext uri="{FF2B5EF4-FFF2-40B4-BE49-F238E27FC236}">
                <a16:creationId xmlns:a16="http://schemas.microsoft.com/office/drawing/2014/main" id="{D9DACD1C-A658-0A09-CA3C-A7635B74AC1C}"/>
              </a:ext>
            </a:extLst>
          </p:cNvPr>
          <p:cNvSpPr txBox="1"/>
          <p:nvPr/>
        </p:nvSpPr>
        <p:spPr>
          <a:xfrm>
            <a:off x="4475832" y="6206271"/>
            <a:ext cx="2940051" cy="43088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100" dirty="0"/>
              <a:t>Training time: 141.06 sec </a:t>
            </a:r>
          </a:p>
          <a:p>
            <a:pPr algn="ctr"/>
            <a:r>
              <a:rPr lang="da-DK" sz="1100" dirty="0"/>
              <a:t>Best </a:t>
            </a:r>
            <a:r>
              <a:rPr lang="da-DK" sz="1100" dirty="0" err="1"/>
              <a:t>epoch</a:t>
            </a:r>
            <a:r>
              <a:rPr lang="da-DK" sz="1100" dirty="0"/>
              <a:t>: 16</a:t>
            </a:r>
          </a:p>
        </p:txBody>
      </p:sp>
      <p:pic>
        <p:nvPicPr>
          <p:cNvPr id="13" name="Billede 12" descr="Et billede, der indeholder tekst, diagram, skærmbillede, Plan">
            <a:extLst>
              <a:ext uri="{FF2B5EF4-FFF2-40B4-BE49-F238E27FC236}">
                <a16:creationId xmlns:a16="http://schemas.microsoft.com/office/drawing/2014/main" id="{8526F326-9430-66F5-E565-C8982A1825DC}"/>
              </a:ext>
            </a:extLst>
          </p:cNvPr>
          <p:cNvPicPr>
            <a:picLocks noChangeAspect="1"/>
          </p:cNvPicPr>
          <p:nvPr/>
        </p:nvPicPr>
        <p:blipFill>
          <a:blip r:embed="rId4"/>
          <a:stretch>
            <a:fillRect/>
          </a:stretch>
        </p:blipFill>
        <p:spPr>
          <a:xfrm>
            <a:off x="7890863" y="3251023"/>
            <a:ext cx="4344547" cy="2944825"/>
          </a:xfrm>
          <a:prstGeom prst="rect">
            <a:avLst/>
          </a:prstGeom>
        </p:spPr>
      </p:pic>
      <p:sp>
        <p:nvSpPr>
          <p:cNvPr id="14" name="TextBox 13">
            <a:extLst>
              <a:ext uri="{FF2B5EF4-FFF2-40B4-BE49-F238E27FC236}">
                <a16:creationId xmlns:a16="http://schemas.microsoft.com/office/drawing/2014/main" id="{E5251969-048C-908A-79C1-A471525D667A}"/>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15" name="TextBox 14">
            <a:extLst>
              <a:ext uri="{FF2B5EF4-FFF2-40B4-BE49-F238E27FC236}">
                <a16:creationId xmlns:a16="http://schemas.microsoft.com/office/drawing/2014/main" id="{C61A4AA4-FA78-1A05-14B0-E976048A24E5}"/>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pic>
        <p:nvPicPr>
          <p:cNvPr id="17" name="Picture 16" descr="A computer code with red and black text&#10;&#10;AI-generated content may be incorrect.">
            <a:extLst>
              <a:ext uri="{FF2B5EF4-FFF2-40B4-BE49-F238E27FC236}">
                <a16:creationId xmlns:a16="http://schemas.microsoft.com/office/drawing/2014/main" id="{5D3131B0-2BA2-5253-E034-8D129674A458}"/>
              </a:ext>
            </a:extLst>
          </p:cNvPr>
          <p:cNvPicPr>
            <a:picLocks noChangeAspect="1"/>
          </p:cNvPicPr>
          <p:nvPr/>
        </p:nvPicPr>
        <p:blipFill>
          <a:blip r:embed="rId5"/>
          <a:stretch>
            <a:fillRect/>
          </a:stretch>
        </p:blipFill>
        <p:spPr>
          <a:xfrm>
            <a:off x="5342185" y="536954"/>
            <a:ext cx="6762801" cy="895235"/>
          </a:xfrm>
          <a:prstGeom prst="rect">
            <a:avLst/>
          </a:prstGeom>
        </p:spPr>
      </p:pic>
      <p:pic>
        <p:nvPicPr>
          <p:cNvPr id="19" name="Picture 18" descr="A computer screen shot of a computer code&#10;&#10;AI-generated content may be incorrect.">
            <a:extLst>
              <a:ext uri="{FF2B5EF4-FFF2-40B4-BE49-F238E27FC236}">
                <a16:creationId xmlns:a16="http://schemas.microsoft.com/office/drawing/2014/main" id="{90410757-1F1E-42BF-3A04-E327A128313E}"/>
              </a:ext>
            </a:extLst>
          </p:cNvPr>
          <p:cNvPicPr>
            <a:picLocks noChangeAspect="1"/>
          </p:cNvPicPr>
          <p:nvPr/>
        </p:nvPicPr>
        <p:blipFill>
          <a:blip r:embed="rId6"/>
          <a:srcRect t="7226"/>
          <a:stretch/>
        </p:blipFill>
        <p:spPr>
          <a:xfrm>
            <a:off x="7596486" y="1452383"/>
            <a:ext cx="4508500" cy="1095753"/>
          </a:xfrm>
          <a:prstGeom prst="rect">
            <a:avLst/>
          </a:prstGeom>
        </p:spPr>
      </p:pic>
    </p:spTree>
    <p:extLst>
      <p:ext uri="{BB962C8B-B14F-4D97-AF65-F5344CB8AC3E}">
        <p14:creationId xmlns:p14="http://schemas.microsoft.com/office/powerpoint/2010/main" val="9163296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dato 4">
            <a:extLst>
              <a:ext uri="{FF2B5EF4-FFF2-40B4-BE49-F238E27FC236}">
                <a16:creationId xmlns:a16="http://schemas.microsoft.com/office/drawing/2014/main" id="{8368BBB9-8149-7F00-C7DB-764AB75800E9}"/>
              </a:ext>
            </a:extLst>
          </p:cNvPr>
          <p:cNvSpPr>
            <a:spLocks noGrp="1"/>
          </p:cNvSpPr>
          <p:nvPr>
            <p:ph type="dt" sz="half" idx="10"/>
          </p:nvPr>
        </p:nvSpPr>
        <p:spPr/>
        <p:txBody>
          <a:bodyPr/>
          <a:lstStyle/>
          <a:p>
            <a:fld id="{4A03C512-B4E3-4936-96EF-C1BE4981B54D}" type="datetime1">
              <a:rPr lang="en-GB" smtClean="0"/>
              <a:t>10/06/2025</a:t>
            </a:fld>
            <a:endParaRPr lang="en-GB" dirty="0"/>
          </a:p>
        </p:txBody>
      </p:sp>
      <p:sp>
        <p:nvSpPr>
          <p:cNvPr id="6" name="Pladsholder til slidenummer 5">
            <a:extLst>
              <a:ext uri="{FF2B5EF4-FFF2-40B4-BE49-F238E27FC236}">
                <a16:creationId xmlns:a16="http://schemas.microsoft.com/office/drawing/2014/main" id="{4D2327E3-341C-12B4-7A85-CE384758FB47}"/>
              </a:ext>
            </a:extLst>
          </p:cNvPr>
          <p:cNvSpPr>
            <a:spLocks noGrp="1"/>
          </p:cNvSpPr>
          <p:nvPr>
            <p:ph type="sldNum" sz="quarter" idx="12"/>
          </p:nvPr>
        </p:nvSpPr>
        <p:spPr/>
        <p:txBody>
          <a:bodyPr/>
          <a:lstStyle/>
          <a:p>
            <a:fld id="{091A926C-488A-4E3E-9C21-57CAA120E114}" type="slidenum">
              <a:rPr lang="en-GB" smtClean="0"/>
              <a:t>25</a:t>
            </a:fld>
            <a:endParaRPr lang="en-GB" dirty="0"/>
          </a:p>
        </p:txBody>
      </p:sp>
      <p:sp>
        <p:nvSpPr>
          <p:cNvPr id="2" name="Titel 1">
            <a:extLst>
              <a:ext uri="{FF2B5EF4-FFF2-40B4-BE49-F238E27FC236}">
                <a16:creationId xmlns:a16="http://schemas.microsoft.com/office/drawing/2014/main" id="{BFB6A612-B946-4125-9D1E-ECE4DC2ECB50}"/>
              </a:ext>
            </a:extLst>
          </p:cNvPr>
          <p:cNvSpPr>
            <a:spLocks noGrp="1"/>
          </p:cNvSpPr>
          <p:nvPr>
            <p:ph type="title" idx="4294967295"/>
          </p:nvPr>
        </p:nvSpPr>
        <p:spPr>
          <a:xfrm>
            <a:off x="398082" y="716528"/>
            <a:ext cx="11012488" cy="865187"/>
          </a:xfr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da-DK" dirty="0"/>
              <a:t>Initial CNN on auto </a:t>
            </a:r>
            <a:r>
              <a:rPr lang="da-DK" dirty="0" err="1"/>
              <a:t>encoded</a:t>
            </a:r>
            <a:r>
              <a:rPr lang="da-DK" dirty="0"/>
              <a:t> + </a:t>
            </a:r>
            <a:r>
              <a:rPr lang="da-DK" dirty="0" err="1"/>
              <a:t>dense</a:t>
            </a:r>
            <a:r>
              <a:rPr lang="da-DK" dirty="0"/>
              <a:t> </a:t>
            </a:r>
            <a:r>
              <a:rPr lang="da-DK" dirty="0" err="1"/>
              <a:t>layer</a:t>
            </a:r>
            <a:r>
              <a:rPr lang="da-DK" dirty="0"/>
              <a:t> </a:t>
            </a:r>
          </a:p>
        </p:txBody>
      </p:sp>
      <p:pic>
        <p:nvPicPr>
          <p:cNvPr id="3" name="Billede 2" descr="Et billede, der indeholder tekst, diagram, linje/række, Plan">
            <a:extLst>
              <a:ext uri="{FF2B5EF4-FFF2-40B4-BE49-F238E27FC236}">
                <a16:creationId xmlns:a16="http://schemas.microsoft.com/office/drawing/2014/main" id="{FA1DD0D9-BB85-9FA4-15A5-2145E05A59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6259" y="1946337"/>
            <a:ext cx="5455847" cy="4546539"/>
          </a:xfrm>
          <a:prstGeom prst="rect">
            <a:avLst/>
          </a:prstGeom>
        </p:spPr>
      </p:pic>
      <p:sp>
        <p:nvSpPr>
          <p:cNvPr id="4" name="Tekstfelt 3">
            <a:extLst>
              <a:ext uri="{FF2B5EF4-FFF2-40B4-BE49-F238E27FC236}">
                <a16:creationId xmlns:a16="http://schemas.microsoft.com/office/drawing/2014/main" id="{9F282CA6-FAB2-6CBE-A739-4F5A4553A1E0}"/>
              </a:ext>
            </a:extLst>
          </p:cNvPr>
          <p:cNvSpPr txBox="1"/>
          <p:nvPr/>
        </p:nvSpPr>
        <p:spPr>
          <a:xfrm>
            <a:off x="5014733" y="1703256"/>
            <a:ext cx="1358900"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400" b="1" u="sng" dirty="0"/>
              <a:t>Oral</a:t>
            </a:r>
          </a:p>
        </p:txBody>
      </p:sp>
      <p:sp>
        <p:nvSpPr>
          <p:cNvPr id="7" name="TextBox 6">
            <a:extLst>
              <a:ext uri="{FF2B5EF4-FFF2-40B4-BE49-F238E27FC236}">
                <a16:creationId xmlns:a16="http://schemas.microsoft.com/office/drawing/2014/main" id="{63AFC354-FA1E-B723-943D-20B1FB0046AA}"/>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8" name="TextBox 7">
            <a:extLst>
              <a:ext uri="{FF2B5EF4-FFF2-40B4-BE49-F238E27FC236}">
                <a16:creationId xmlns:a16="http://schemas.microsoft.com/office/drawing/2014/main" id="{32644786-AC6B-516A-9EB0-0680B2612E3D}"/>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Tree>
    <p:extLst>
      <p:ext uri="{BB962C8B-B14F-4D97-AF65-F5344CB8AC3E}">
        <p14:creationId xmlns:p14="http://schemas.microsoft.com/office/powerpoint/2010/main" val="210327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dato 4">
            <a:extLst>
              <a:ext uri="{FF2B5EF4-FFF2-40B4-BE49-F238E27FC236}">
                <a16:creationId xmlns:a16="http://schemas.microsoft.com/office/drawing/2014/main" id="{49A36B53-33BB-FB55-72D1-C5BC080D4051}"/>
              </a:ext>
            </a:extLst>
          </p:cNvPr>
          <p:cNvSpPr>
            <a:spLocks noGrp="1"/>
          </p:cNvSpPr>
          <p:nvPr>
            <p:ph type="dt" sz="half" idx="10"/>
          </p:nvPr>
        </p:nvSpPr>
        <p:spPr/>
        <p:txBody>
          <a:bodyPr/>
          <a:lstStyle/>
          <a:p>
            <a:fld id="{60DF65C8-9BFD-49E3-9C8A-0E0F5CA856FB}" type="datetime1">
              <a:rPr lang="en-GB" smtClean="0"/>
              <a:t>10/06/2025</a:t>
            </a:fld>
            <a:endParaRPr lang="en-GB" dirty="0"/>
          </a:p>
        </p:txBody>
      </p:sp>
      <p:sp>
        <p:nvSpPr>
          <p:cNvPr id="6" name="Pladsholder til slidenummer 5">
            <a:extLst>
              <a:ext uri="{FF2B5EF4-FFF2-40B4-BE49-F238E27FC236}">
                <a16:creationId xmlns:a16="http://schemas.microsoft.com/office/drawing/2014/main" id="{994D3011-84BC-C71A-259B-05C1436357D6}"/>
              </a:ext>
            </a:extLst>
          </p:cNvPr>
          <p:cNvSpPr>
            <a:spLocks noGrp="1"/>
          </p:cNvSpPr>
          <p:nvPr>
            <p:ph type="sldNum" sz="quarter" idx="12"/>
          </p:nvPr>
        </p:nvSpPr>
        <p:spPr/>
        <p:txBody>
          <a:bodyPr/>
          <a:lstStyle/>
          <a:p>
            <a:fld id="{091A926C-488A-4E3E-9C21-57CAA120E114}" type="slidenum">
              <a:rPr lang="en-GB" smtClean="0"/>
              <a:t>26</a:t>
            </a:fld>
            <a:endParaRPr lang="en-GB" dirty="0"/>
          </a:p>
        </p:txBody>
      </p:sp>
      <p:sp>
        <p:nvSpPr>
          <p:cNvPr id="2" name="Titel 1">
            <a:extLst>
              <a:ext uri="{FF2B5EF4-FFF2-40B4-BE49-F238E27FC236}">
                <a16:creationId xmlns:a16="http://schemas.microsoft.com/office/drawing/2014/main" id="{2F7A86DB-79FB-D364-4012-F49AEA9403A3}"/>
              </a:ext>
            </a:extLst>
          </p:cNvPr>
          <p:cNvSpPr>
            <a:spLocks noGrp="1"/>
          </p:cNvSpPr>
          <p:nvPr>
            <p:ph type="title" idx="4294967295"/>
          </p:nvPr>
        </p:nvSpPr>
        <p:spPr>
          <a:xfrm>
            <a:off x="398082" y="763229"/>
            <a:ext cx="11012488" cy="865187"/>
          </a:xfr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da-DK" dirty="0"/>
              <a:t>Initial CNN on </a:t>
            </a:r>
            <a:r>
              <a:rPr lang="da-DK" dirty="0" err="1"/>
              <a:t>encoded</a:t>
            </a:r>
            <a:r>
              <a:rPr lang="da-DK" dirty="0"/>
              <a:t> images + HP </a:t>
            </a:r>
            <a:r>
              <a:rPr lang="da-DK" dirty="0" err="1"/>
              <a:t>optimization</a:t>
            </a:r>
            <a:endParaRPr lang="da-DK" dirty="0"/>
          </a:p>
        </p:txBody>
      </p:sp>
      <p:pic>
        <p:nvPicPr>
          <p:cNvPr id="3" name="Billede 2" descr="Et billede, der indeholder tekst, diagram, linje/række, Kurve&#10;&#10;AI-genereret indhold kan være ukorrekt.">
            <a:extLst>
              <a:ext uri="{FF2B5EF4-FFF2-40B4-BE49-F238E27FC236}">
                <a16:creationId xmlns:a16="http://schemas.microsoft.com/office/drawing/2014/main" id="{6C2C3D82-495A-4F7E-E148-8F0B64672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5259" y="1690690"/>
            <a:ext cx="4765784" cy="3971487"/>
          </a:xfrm>
          <a:prstGeom prst="rect">
            <a:avLst/>
          </a:prstGeom>
        </p:spPr>
      </p:pic>
      <p:sp>
        <p:nvSpPr>
          <p:cNvPr id="4" name="Tekstfelt 3">
            <a:extLst>
              <a:ext uri="{FF2B5EF4-FFF2-40B4-BE49-F238E27FC236}">
                <a16:creationId xmlns:a16="http://schemas.microsoft.com/office/drawing/2014/main" id="{6AF886DD-59FC-5BEF-6232-8289587B1AE4}"/>
              </a:ext>
            </a:extLst>
          </p:cNvPr>
          <p:cNvSpPr txBox="1"/>
          <p:nvPr/>
        </p:nvSpPr>
        <p:spPr>
          <a:xfrm>
            <a:off x="838201" y="2406901"/>
            <a:ext cx="2351315" cy="738664"/>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da-DK" sz="1400" dirty="0"/>
              <a:t>Trials: 30</a:t>
            </a:r>
          </a:p>
          <a:p>
            <a:r>
              <a:rPr lang="da-DK" sz="1400" dirty="0"/>
              <a:t>Time: 79 min 3s</a:t>
            </a:r>
          </a:p>
          <a:p>
            <a:r>
              <a:rPr lang="da-DK" sz="1400" dirty="0"/>
              <a:t>Best </a:t>
            </a:r>
            <a:r>
              <a:rPr lang="da-DK" sz="1400" dirty="0" err="1"/>
              <a:t>trial</a:t>
            </a:r>
            <a:r>
              <a:rPr lang="da-DK" sz="1400" dirty="0"/>
              <a:t>: 21</a:t>
            </a:r>
          </a:p>
        </p:txBody>
      </p:sp>
      <p:sp>
        <p:nvSpPr>
          <p:cNvPr id="7" name="TextBox 6">
            <a:extLst>
              <a:ext uri="{FF2B5EF4-FFF2-40B4-BE49-F238E27FC236}">
                <a16:creationId xmlns:a16="http://schemas.microsoft.com/office/drawing/2014/main" id="{427B4931-D577-0B5E-9027-E4959E2F1C33}"/>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8" name="TextBox 7">
            <a:extLst>
              <a:ext uri="{FF2B5EF4-FFF2-40B4-BE49-F238E27FC236}">
                <a16:creationId xmlns:a16="http://schemas.microsoft.com/office/drawing/2014/main" id="{C8755B97-0FB7-F07E-A224-230EB3A60513}"/>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Tree>
    <p:extLst>
      <p:ext uri="{BB962C8B-B14F-4D97-AF65-F5344CB8AC3E}">
        <p14:creationId xmlns:p14="http://schemas.microsoft.com/office/powerpoint/2010/main" val="226977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ED46B9F1-104C-2D6D-1DEB-28DF39E55DB2}"/>
              </a:ext>
            </a:extLst>
          </p:cNvPr>
          <p:cNvSpPr>
            <a:spLocks noGrp="1"/>
          </p:cNvSpPr>
          <p:nvPr>
            <p:ph type="dt" sz="half" idx="10"/>
          </p:nvPr>
        </p:nvSpPr>
        <p:spPr/>
        <p:txBody>
          <a:bodyPr/>
          <a:lstStyle/>
          <a:p>
            <a:fld id="{5CB68CCB-AD2B-4C8D-93FE-10D1D2414D82}" type="datetime1">
              <a:rPr lang="en-GB" smtClean="0"/>
              <a:t>10/06/2025</a:t>
            </a:fld>
            <a:endParaRPr lang="en-GB" dirty="0"/>
          </a:p>
        </p:txBody>
      </p:sp>
      <p:sp>
        <p:nvSpPr>
          <p:cNvPr id="3" name="Pladsholder til slidenummer 2">
            <a:extLst>
              <a:ext uri="{FF2B5EF4-FFF2-40B4-BE49-F238E27FC236}">
                <a16:creationId xmlns:a16="http://schemas.microsoft.com/office/drawing/2014/main" id="{69CDA488-D053-E4A5-E81C-74C7FD828DCC}"/>
              </a:ext>
            </a:extLst>
          </p:cNvPr>
          <p:cNvSpPr>
            <a:spLocks noGrp="1"/>
          </p:cNvSpPr>
          <p:nvPr>
            <p:ph type="sldNum" sz="quarter" idx="12"/>
          </p:nvPr>
        </p:nvSpPr>
        <p:spPr/>
        <p:txBody>
          <a:bodyPr/>
          <a:lstStyle/>
          <a:p>
            <a:fld id="{091A926C-488A-4E3E-9C21-57CAA120E114}" type="slidenum">
              <a:rPr lang="en-GB" smtClean="0"/>
              <a:t>27</a:t>
            </a:fld>
            <a:endParaRPr lang="en-GB" dirty="0"/>
          </a:p>
        </p:txBody>
      </p:sp>
      <p:sp>
        <p:nvSpPr>
          <p:cNvPr id="292" name="Google Shape;292;p33"/>
          <p:cNvSpPr txBox="1">
            <a:spLocks noGrp="1"/>
          </p:cNvSpPr>
          <p:nvPr>
            <p:ph type="title" idx="4294967295"/>
          </p:nvPr>
        </p:nvSpPr>
        <p:spPr>
          <a:xfrm>
            <a:off x="0" y="620713"/>
            <a:ext cx="11012488" cy="865187"/>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a" sz="2800" dirty="0"/>
              <a:t>Grad-Cam and Score-Cam</a:t>
            </a:r>
            <a:endParaRPr sz="2800" dirty="0"/>
          </a:p>
          <a:p>
            <a:pPr marL="0" lvl="0" indent="0" algn="l" rtl="0">
              <a:spcBef>
                <a:spcPts val="0"/>
              </a:spcBef>
              <a:spcAft>
                <a:spcPts val="0"/>
              </a:spcAft>
              <a:buNone/>
            </a:pPr>
            <a:endParaRPr dirty="0"/>
          </a:p>
        </p:txBody>
      </p:sp>
      <p:sp>
        <p:nvSpPr>
          <p:cNvPr id="293" name="Google Shape;293;p33"/>
          <p:cNvSpPr txBox="1">
            <a:spLocks noGrp="1"/>
          </p:cNvSpPr>
          <p:nvPr>
            <p:ph type="body" idx="4294967295"/>
          </p:nvPr>
        </p:nvSpPr>
        <p:spPr>
          <a:xfrm>
            <a:off x="0" y="1536700"/>
            <a:ext cx="11360150" cy="4554538"/>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b="0" i="0" u="none" strike="noStrike" dirty="0">
                <a:solidFill>
                  <a:srgbClr val="000000"/>
                </a:solidFill>
                <a:effectLst/>
                <a:latin typeface="Arial" panose="020B0604020202020204" pitchFamily="34" charset="0"/>
                <a:cs typeface="Arial" panose="020B0604020202020204" pitchFamily="34" charset="0"/>
              </a:rPr>
              <a:t>Grad-CAM and Score-CAM were applied to a CNN model trained on 10,000 </a:t>
            </a:r>
            <a:r>
              <a:rPr lang="en-GB" b="0" i="0" u="none" strike="noStrike" dirty="0" err="1">
                <a:solidFill>
                  <a:srgbClr val="000000"/>
                </a:solidFill>
                <a:effectLst/>
                <a:latin typeface="Arial" panose="020B0604020202020204" pitchFamily="34" charset="0"/>
                <a:cs typeface="Arial" panose="020B0604020202020204" pitchFamily="34" charset="0"/>
              </a:rPr>
              <a:t>autoencoded</a:t>
            </a:r>
            <a:r>
              <a:rPr lang="en-GB" b="0" i="0" u="none" strike="noStrike" dirty="0">
                <a:solidFill>
                  <a:srgbClr val="000000"/>
                </a:solidFill>
                <a:effectLst/>
                <a:latin typeface="Arial" panose="020B0604020202020204" pitchFamily="34" charset="0"/>
                <a:cs typeface="Arial" panose="020B0604020202020204" pitchFamily="34" charset="0"/>
              </a:rPr>
              <a:t> breast biopsy images. To ensure efficient runtime, the CAMs were computed on the encoded images. These representations were then decoded to approximate the original images, allowing the visual explanations to be overlaid the original image space.</a:t>
            </a:r>
            <a:endParaRPr lang="da" dirty="0">
              <a:latin typeface="Arial" panose="020B0604020202020204" pitchFamily="34" charset="0"/>
              <a:cs typeface="Arial" panose="020B0604020202020204" pitchFamily="34" charset="0"/>
            </a:endParaRPr>
          </a:p>
          <a:p>
            <a:pPr marL="0" lvl="0" indent="0" algn="l" rtl="0">
              <a:spcBef>
                <a:spcPts val="0"/>
              </a:spcBef>
              <a:spcAft>
                <a:spcPts val="0"/>
              </a:spcAft>
              <a:buNone/>
            </a:pPr>
            <a:endParaRPr lang="da" dirty="0"/>
          </a:p>
          <a:p>
            <a:pPr marL="0" lvl="0" indent="0" algn="l" rtl="0">
              <a:spcBef>
                <a:spcPts val="0"/>
              </a:spcBef>
              <a:spcAft>
                <a:spcPts val="0"/>
              </a:spcAft>
              <a:buNone/>
            </a:pPr>
            <a:endParaRPr lang="da" dirty="0"/>
          </a:p>
          <a:p>
            <a:pPr marL="0" lvl="0" indent="0" algn="l" rtl="0">
              <a:spcBef>
                <a:spcPts val="0"/>
              </a:spcBef>
              <a:spcAft>
                <a:spcPts val="0"/>
              </a:spcAft>
              <a:buNone/>
            </a:pPr>
            <a:endParaRPr lang="da" dirty="0"/>
          </a:p>
          <a:p>
            <a:pPr marL="0" lvl="0" indent="0" algn="l" rtl="0">
              <a:spcBef>
                <a:spcPts val="0"/>
              </a:spcBef>
              <a:spcAft>
                <a:spcPts val="0"/>
              </a:spcAft>
              <a:buNone/>
            </a:pPr>
            <a:endParaRPr lang="da" dirty="0"/>
          </a:p>
          <a:p>
            <a:pPr marL="0" lvl="0" indent="0" algn="l" rtl="0">
              <a:spcBef>
                <a:spcPts val="0"/>
              </a:spcBef>
              <a:spcAft>
                <a:spcPts val="0"/>
              </a:spcAft>
              <a:buNone/>
            </a:pPr>
            <a:endParaRPr lang="da" dirty="0"/>
          </a:p>
          <a:p>
            <a:pPr marL="0" lvl="0" indent="0" algn="l" rtl="0">
              <a:spcBef>
                <a:spcPts val="0"/>
              </a:spcBef>
              <a:spcAft>
                <a:spcPts val="0"/>
              </a:spcAft>
              <a:buNone/>
            </a:pPr>
            <a:endParaRPr lang="da" dirty="0"/>
          </a:p>
          <a:p>
            <a:pPr marL="0" lvl="0" indent="0" algn="l" rtl="0">
              <a:spcBef>
                <a:spcPts val="0"/>
              </a:spcBef>
              <a:spcAft>
                <a:spcPts val="0"/>
              </a:spcAft>
              <a:buNone/>
            </a:pPr>
            <a:r>
              <a:rPr lang="da" dirty="0"/>
              <a:t>Article for Score-Cam and Grad-Cam with comparison between different packages: </a:t>
            </a:r>
            <a:endParaRPr dirty="0"/>
          </a:p>
          <a:p>
            <a:pPr marL="0" lvl="0" indent="0" algn="l" rtl="0">
              <a:spcBef>
                <a:spcPts val="1600"/>
              </a:spcBef>
              <a:spcAft>
                <a:spcPts val="1600"/>
              </a:spcAft>
              <a:buNone/>
            </a:pPr>
            <a:r>
              <a:rPr lang="da" sz="1467" u="sng" dirty="0">
                <a:solidFill>
                  <a:schemeClr val="hlink"/>
                </a:solidFill>
                <a:hlinkClick r:id="rId3"/>
              </a:rPr>
              <a:t>https://arxiv.org/pdf/1910.01279</a:t>
            </a:r>
            <a:endParaRPr dirty="0"/>
          </a:p>
        </p:txBody>
      </p:sp>
      <p:sp>
        <p:nvSpPr>
          <p:cNvPr id="4" name="TextBox 3">
            <a:extLst>
              <a:ext uri="{FF2B5EF4-FFF2-40B4-BE49-F238E27FC236}">
                <a16:creationId xmlns:a16="http://schemas.microsoft.com/office/drawing/2014/main" id="{3002A2EA-3FE0-20EB-B36A-6E5CDDD469B4}"/>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5" name="TextBox 4">
            <a:extLst>
              <a:ext uri="{FF2B5EF4-FFF2-40B4-BE49-F238E27FC236}">
                <a16:creationId xmlns:a16="http://schemas.microsoft.com/office/drawing/2014/main" id="{46864E93-28E8-FB91-1B54-18DD4448581A}"/>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Tree>
    <p:extLst>
      <p:ext uri="{BB962C8B-B14F-4D97-AF65-F5344CB8AC3E}">
        <p14:creationId xmlns:p14="http://schemas.microsoft.com/office/powerpoint/2010/main" val="2297774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dsholder til dato 5">
            <a:extLst>
              <a:ext uri="{FF2B5EF4-FFF2-40B4-BE49-F238E27FC236}">
                <a16:creationId xmlns:a16="http://schemas.microsoft.com/office/drawing/2014/main" id="{E78A5E83-722A-6245-78F8-B76F875BD63B}"/>
              </a:ext>
            </a:extLst>
          </p:cNvPr>
          <p:cNvSpPr>
            <a:spLocks noGrp="1"/>
          </p:cNvSpPr>
          <p:nvPr>
            <p:ph type="dt" sz="half" idx="10"/>
          </p:nvPr>
        </p:nvSpPr>
        <p:spPr/>
        <p:txBody>
          <a:bodyPr/>
          <a:lstStyle/>
          <a:p>
            <a:fld id="{CC42AED9-F63E-4B8F-826F-8E3A3A77C7C7}" type="datetime1">
              <a:rPr lang="en-GB" smtClean="0"/>
              <a:t>10/06/2025</a:t>
            </a:fld>
            <a:endParaRPr lang="en-GB" dirty="0"/>
          </a:p>
        </p:txBody>
      </p:sp>
      <p:sp>
        <p:nvSpPr>
          <p:cNvPr id="7" name="Pladsholder til slidenummer 6">
            <a:extLst>
              <a:ext uri="{FF2B5EF4-FFF2-40B4-BE49-F238E27FC236}">
                <a16:creationId xmlns:a16="http://schemas.microsoft.com/office/drawing/2014/main" id="{630585C7-A9FF-AFF3-E5D5-29DACC9E09D2}"/>
              </a:ext>
            </a:extLst>
          </p:cNvPr>
          <p:cNvSpPr>
            <a:spLocks noGrp="1"/>
          </p:cNvSpPr>
          <p:nvPr>
            <p:ph type="sldNum" sz="quarter" idx="12"/>
          </p:nvPr>
        </p:nvSpPr>
        <p:spPr/>
        <p:txBody>
          <a:bodyPr/>
          <a:lstStyle/>
          <a:p>
            <a:fld id="{091A926C-488A-4E3E-9C21-57CAA120E114}" type="slidenum">
              <a:rPr lang="en-GB" smtClean="0"/>
              <a:t>3</a:t>
            </a:fld>
            <a:endParaRPr lang="en-GB" dirty="0"/>
          </a:p>
        </p:txBody>
      </p:sp>
      <p:sp>
        <p:nvSpPr>
          <p:cNvPr id="2" name="Titel 1">
            <a:extLst>
              <a:ext uri="{FF2B5EF4-FFF2-40B4-BE49-F238E27FC236}">
                <a16:creationId xmlns:a16="http://schemas.microsoft.com/office/drawing/2014/main" id="{ADF3A20C-3CDD-DB6F-5DF6-9BD3EB557D6D}"/>
              </a:ext>
            </a:extLst>
          </p:cNvPr>
          <p:cNvSpPr>
            <a:spLocks noGrp="1"/>
          </p:cNvSpPr>
          <p:nvPr>
            <p:ph type="title" idx="4294967295"/>
          </p:nvPr>
        </p:nvSpPr>
        <p:spPr>
          <a:xfrm>
            <a:off x="398082" y="676648"/>
            <a:ext cx="11012488" cy="865187"/>
          </a:xfrm>
        </p:spPr>
        <p:txBody>
          <a:bodyPr/>
          <a:lstStyle/>
          <a:p>
            <a:r>
              <a:rPr lang="da-DK" sz="4400" u="sng" dirty="0">
                <a:solidFill>
                  <a:schemeClr val="tx1"/>
                </a:solidFill>
                <a:effectLst>
                  <a:outerShdw blurRad="38100" dist="38100" dir="2700000" algn="tl">
                    <a:srgbClr val="000000">
                      <a:alpha val="43137"/>
                    </a:srgbClr>
                  </a:outerShdw>
                </a:effectLst>
                <a:latin typeface="Aptos Display" panose="020B0004020202020204" pitchFamily="34" charset="0"/>
              </a:rPr>
              <a:t>Initial CNN</a:t>
            </a:r>
          </a:p>
        </p:txBody>
      </p:sp>
      <p:pic>
        <p:nvPicPr>
          <p:cNvPr id="54" name="Billede 53" descr="Et billede, der indeholder skærmbillede">
            <a:extLst>
              <a:ext uri="{FF2B5EF4-FFF2-40B4-BE49-F238E27FC236}">
                <a16:creationId xmlns:a16="http://schemas.microsoft.com/office/drawing/2014/main" id="{8F1D02D4-B96A-AC05-9926-D9E0E4A68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054" y="1458236"/>
            <a:ext cx="7997297" cy="1950377"/>
          </a:xfrm>
          <a:prstGeom prst="rect">
            <a:avLst/>
          </a:prstGeom>
        </p:spPr>
      </p:pic>
      <p:sp>
        <p:nvSpPr>
          <p:cNvPr id="55" name="Tekstfelt 54">
            <a:extLst>
              <a:ext uri="{FF2B5EF4-FFF2-40B4-BE49-F238E27FC236}">
                <a16:creationId xmlns:a16="http://schemas.microsoft.com/office/drawing/2014/main" id="{5E1C2B38-6C6F-B477-D462-A45BB62E8C09}"/>
              </a:ext>
            </a:extLst>
          </p:cNvPr>
          <p:cNvSpPr txBox="1"/>
          <p:nvPr/>
        </p:nvSpPr>
        <p:spPr>
          <a:xfrm>
            <a:off x="8681599" y="1198246"/>
            <a:ext cx="2478240" cy="1354217"/>
          </a:xfrm>
          <a:prstGeom prst="rect">
            <a:avLst/>
          </a:prstGeom>
          <a:noFill/>
        </p:spPr>
        <p:txBody>
          <a:bodyPr wrap="square" rtlCol="0">
            <a:spAutoFit/>
          </a:bodyPr>
          <a:lstStyle/>
          <a:p>
            <a:r>
              <a:rPr lang="da-DK" b="1" u="sng" dirty="0"/>
              <a:t>Hyper parameters:</a:t>
            </a:r>
          </a:p>
          <a:p>
            <a:pPr marL="285750" indent="-285750">
              <a:buFont typeface="Courier New" panose="02070309020205020404" pitchFamily="49" charset="0"/>
              <a:buChar char="o"/>
            </a:pPr>
            <a:r>
              <a:rPr lang="da-DK" sz="1600" dirty="0"/>
              <a:t>Dropout-rate = 0.5</a:t>
            </a:r>
          </a:p>
          <a:p>
            <a:pPr marL="285750" indent="-285750">
              <a:buFont typeface="Courier New" panose="02070309020205020404" pitchFamily="49" charset="0"/>
              <a:buChar char="o"/>
            </a:pPr>
            <a:r>
              <a:rPr lang="da-DK" sz="1600" dirty="0"/>
              <a:t>Learning rate = 0.001</a:t>
            </a:r>
          </a:p>
          <a:p>
            <a:pPr marL="285750" indent="-285750">
              <a:buFont typeface="Courier New" panose="02070309020205020404" pitchFamily="49" charset="0"/>
              <a:buChar char="o"/>
            </a:pPr>
            <a:r>
              <a:rPr lang="da-DK" sz="1600" dirty="0" err="1"/>
              <a:t>Early</a:t>
            </a:r>
            <a:r>
              <a:rPr lang="da-DK" sz="1600" dirty="0"/>
              <a:t> stopping with </a:t>
            </a:r>
            <a:r>
              <a:rPr lang="da-DK" sz="1600" dirty="0" err="1"/>
              <a:t>patience</a:t>
            </a:r>
            <a:r>
              <a:rPr lang="da-DK" sz="1600" dirty="0"/>
              <a:t> = 5</a:t>
            </a:r>
          </a:p>
        </p:txBody>
      </p:sp>
      <p:graphicFrame>
        <p:nvGraphicFramePr>
          <p:cNvPr id="3" name="Tabel 2">
            <a:extLst>
              <a:ext uri="{FF2B5EF4-FFF2-40B4-BE49-F238E27FC236}">
                <a16:creationId xmlns:a16="http://schemas.microsoft.com/office/drawing/2014/main" id="{5B510125-450D-B75D-DF57-DA89D74D5C23}"/>
              </a:ext>
            </a:extLst>
          </p:cNvPr>
          <p:cNvGraphicFramePr>
            <a:graphicFrameLocks noGrp="1"/>
          </p:cNvGraphicFramePr>
          <p:nvPr>
            <p:extLst>
              <p:ext uri="{D42A27DB-BD31-4B8C-83A1-F6EECF244321}">
                <p14:modId xmlns:p14="http://schemas.microsoft.com/office/powerpoint/2010/main" val="3080303190"/>
              </p:ext>
            </p:extLst>
          </p:nvPr>
        </p:nvGraphicFramePr>
        <p:xfrm>
          <a:off x="334584" y="4057430"/>
          <a:ext cx="5783946" cy="1589748"/>
        </p:xfrm>
        <a:graphic>
          <a:graphicData uri="http://schemas.openxmlformats.org/drawingml/2006/table">
            <a:tbl>
              <a:tblPr firstRow="1" bandRow="1">
                <a:tableStyleId>{5940675A-B579-460E-94D1-54222C63F5DA}</a:tableStyleId>
              </a:tblPr>
              <a:tblGrid>
                <a:gridCol w="963991">
                  <a:extLst>
                    <a:ext uri="{9D8B030D-6E8A-4147-A177-3AD203B41FA5}">
                      <a16:colId xmlns:a16="http://schemas.microsoft.com/office/drawing/2014/main" val="2175130386"/>
                    </a:ext>
                  </a:extLst>
                </a:gridCol>
                <a:gridCol w="963991">
                  <a:extLst>
                    <a:ext uri="{9D8B030D-6E8A-4147-A177-3AD203B41FA5}">
                      <a16:colId xmlns:a16="http://schemas.microsoft.com/office/drawing/2014/main" val="4270003067"/>
                    </a:ext>
                  </a:extLst>
                </a:gridCol>
                <a:gridCol w="963991">
                  <a:extLst>
                    <a:ext uri="{9D8B030D-6E8A-4147-A177-3AD203B41FA5}">
                      <a16:colId xmlns:a16="http://schemas.microsoft.com/office/drawing/2014/main" val="1371417886"/>
                    </a:ext>
                  </a:extLst>
                </a:gridCol>
                <a:gridCol w="963991">
                  <a:extLst>
                    <a:ext uri="{9D8B030D-6E8A-4147-A177-3AD203B41FA5}">
                      <a16:colId xmlns:a16="http://schemas.microsoft.com/office/drawing/2014/main" val="238699282"/>
                    </a:ext>
                  </a:extLst>
                </a:gridCol>
                <a:gridCol w="963991">
                  <a:extLst>
                    <a:ext uri="{9D8B030D-6E8A-4147-A177-3AD203B41FA5}">
                      <a16:colId xmlns:a16="http://schemas.microsoft.com/office/drawing/2014/main" val="38663069"/>
                    </a:ext>
                  </a:extLst>
                </a:gridCol>
                <a:gridCol w="963991">
                  <a:extLst>
                    <a:ext uri="{9D8B030D-6E8A-4147-A177-3AD203B41FA5}">
                      <a16:colId xmlns:a16="http://schemas.microsoft.com/office/drawing/2014/main" val="1022957697"/>
                    </a:ext>
                  </a:extLst>
                </a:gridCol>
              </a:tblGrid>
              <a:tr h="499095">
                <a:tc>
                  <a:txBody>
                    <a:bodyPr/>
                    <a:lstStyle/>
                    <a:p>
                      <a:endParaRPr lang="da-DK" sz="1400" b="1" i="1" dirty="0"/>
                    </a:p>
                  </a:txBody>
                  <a:tcPr>
                    <a:noFill/>
                  </a:tcPr>
                </a:tc>
                <a:tc>
                  <a:txBody>
                    <a:bodyPr/>
                    <a:lstStyle/>
                    <a:p>
                      <a:pPr algn="ctr"/>
                      <a:r>
                        <a:rPr lang="da-DK" sz="1400" b="1" dirty="0"/>
                        <a:t>Val </a:t>
                      </a:r>
                      <a:r>
                        <a:rPr lang="da-DK" sz="1400" b="1" dirty="0" err="1"/>
                        <a:t>accuracy</a:t>
                      </a:r>
                      <a:endParaRPr lang="da-DK" sz="1400" b="1" dirty="0"/>
                    </a:p>
                  </a:txBody>
                  <a:tcPr>
                    <a:solidFill>
                      <a:schemeClr val="tx2">
                        <a:lumMod val="10000"/>
                        <a:lumOff val="90000"/>
                      </a:schemeClr>
                    </a:solidFill>
                  </a:tcPr>
                </a:tc>
                <a:tc>
                  <a:txBody>
                    <a:bodyPr/>
                    <a:lstStyle/>
                    <a:p>
                      <a:pPr algn="ctr"/>
                      <a:r>
                        <a:rPr lang="da-DK" sz="1400" b="1" dirty="0"/>
                        <a:t>Val</a:t>
                      </a:r>
                    </a:p>
                    <a:p>
                      <a:pPr algn="ctr"/>
                      <a:r>
                        <a:rPr lang="da-DK" sz="1400" b="1" dirty="0" err="1"/>
                        <a:t>loss</a:t>
                      </a:r>
                      <a:endParaRPr lang="da-DK" sz="1400" b="1" dirty="0"/>
                    </a:p>
                  </a:txBody>
                  <a:tcPr>
                    <a:solidFill>
                      <a:schemeClr val="tx2">
                        <a:lumMod val="10000"/>
                        <a:lumOff val="90000"/>
                      </a:schemeClr>
                    </a:solidFill>
                  </a:tcPr>
                </a:tc>
                <a:tc>
                  <a:txBody>
                    <a:bodyPr/>
                    <a:lstStyle/>
                    <a:p>
                      <a:pPr algn="ctr"/>
                      <a:r>
                        <a:rPr lang="da-DK" sz="1400" b="1" dirty="0"/>
                        <a:t>AUC</a:t>
                      </a:r>
                    </a:p>
                  </a:txBody>
                  <a:tcPr>
                    <a:solidFill>
                      <a:schemeClr val="tx2">
                        <a:lumMod val="10000"/>
                        <a:lumOff val="90000"/>
                      </a:schemeClr>
                    </a:solidFill>
                  </a:tcPr>
                </a:tc>
                <a:tc>
                  <a:txBody>
                    <a:bodyPr/>
                    <a:lstStyle/>
                    <a:p>
                      <a:pPr algn="ctr"/>
                      <a:r>
                        <a:rPr lang="da-DK" sz="1400" b="1" dirty="0" err="1"/>
                        <a:t>Epochs</a:t>
                      </a:r>
                      <a:endParaRPr lang="da-DK" sz="1400" b="1" dirty="0"/>
                    </a:p>
                  </a:txBody>
                  <a:tcPr>
                    <a:solidFill>
                      <a:schemeClr val="tx2">
                        <a:lumMod val="10000"/>
                        <a:lumOff val="90000"/>
                      </a:schemeClr>
                    </a:solidFill>
                  </a:tcPr>
                </a:tc>
                <a:tc>
                  <a:txBody>
                    <a:bodyPr/>
                    <a:lstStyle/>
                    <a:p>
                      <a:pPr algn="ctr"/>
                      <a:r>
                        <a:rPr lang="da-DK" sz="1400" b="1" dirty="0"/>
                        <a:t>Training time</a:t>
                      </a:r>
                    </a:p>
                  </a:txBody>
                  <a:tcPr>
                    <a:solidFill>
                      <a:schemeClr val="tx2">
                        <a:lumMod val="10000"/>
                        <a:lumOff val="90000"/>
                      </a:schemeClr>
                    </a:solidFill>
                  </a:tcPr>
                </a:tc>
                <a:extLst>
                  <a:ext uri="{0D108BD9-81ED-4DB2-BD59-A6C34878D82A}">
                    <a16:rowId xmlns:a16="http://schemas.microsoft.com/office/drawing/2014/main" val="3827631272"/>
                  </a:ext>
                </a:extLst>
              </a:tr>
              <a:tr h="357196">
                <a:tc>
                  <a:txBody>
                    <a:bodyPr/>
                    <a:lstStyle/>
                    <a:p>
                      <a:r>
                        <a:rPr lang="da-DK" sz="1400" b="1" i="0" dirty="0"/>
                        <a:t>Oral</a:t>
                      </a:r>
                    </a:p>
                  </a:txBody>
                  <a:tcPr>
                    <a:solidFill>
                      <a:schemeClr val="tx2">
                        <a:lumMod val="10000"/>
                        <a:lumOff val="90000"/>
                      </a:schemeClr>
                    </a:solidFill>
                  </a:tcPr>
                </a:tc>
                <a:tc>
                  <a:txBody>
                    <a:bodyPr/>
                    <a:lstStyle/>
                    <a:p>
                      <a:pPr algn="ctr"/>
                      <a:r>
                        <a:rPr lang="da-DK" sz="1400" dirty="0"/>
                        <a:t>0.5</a:t>
                      </a:r>
                    </a:p>
                  </a:txBody>
                  <a:tcPr/>
                </a:tc>
                <a:tc>
                  <a:txBody>
                    <a:bodyPr/>
                    <a:lstStyle/>
                    <a:p>
                      <a:pPr algn="ctr"/>
                      <a:r>
                        <a:rPr lang="da-DK" sz="1400" dirty="0"/>
                        <a:t>0.693</a:t>
                      </a:r>
                    </a:p>
                  </a:txBody>
                  <a:tcPr/>
                </a:tc>
                <a:tc>
                  <a:txBody>
                    <a:bodyPr/>
                    <a:lstStyle/>
                    <a:p>
                      <a:pPr algn="ctr"/>
                      <a:r>
                        <a:rPr lang="da-DK" sz="1400" dirty="0"/>
                        <a:t>0.50</a:t>
                      </a:r>
                    </a:p>
                  </a:txBody>
                  <a:tcPr/>
                </a:tc>
                <a:tc>
                  <a:txBody>
                    <a:bodyPr/>
                    <a:lstStyle/>
                    <a:p>
                      <a:pPr algn="ctr"/>
                      <a:r>
                        <a:rPr lang="da-DK" sz="1400" dirty="0"/>
                        <a:t>6</a:t>
                      </a:r>
                    </a:p>
                  </a:txBody>
                  <a:tcPr/>
                </a:tc>
                <a:tc>
                  <a:txBody>
                    <a:bodyPr/>
                    <a:lstStyle/>
                    <a:p>
                      <a:pPr algn="ctr"/>
                      <a:r>
                        <a:rPr lang="da-DK" sz="1400" dirty="0"/>
                        <a:t>1823.80 s</a:t>
                      </a:r>
                    </a:p>
                  </a:txBody>
                  <a:tcPr/>
                </a:tc>
                <a:extLst>
                  <a:ext uri="{0D108BD9-81ED-4DB2-BD59-A6C34878D82A}">
                    <a16:rowId xmlns:a16="http://schemas.microsoft.com/office/drawing/2014/main" val="97850854"/>
                  </a:ext>
                </a:extLst>
              </a:tr>
              <a:tr h="357196">
                <a:tc>
                  <a:txBody>
                    <a:bodyPr/>
                    <a:lstStyle/>
                    <a:p>
                      <a:r>
                        <a:rPr lang="da-DK" sz="1400" b="1" i="0" dirty="0" err="1"/>
                        <a:t>Breast</a:t>
                      </a:r>
                      <a:endParaRPr lang="da-DK" sz="1400" b="1" i="0" dirty="0"/>
                    </a:p>
                  </a:txBody>
                  <a:tcPr>
                    <a:solidFill>
                      <a:schemeClr val="tx2">
                        <a:lumMod val="10000"/>
                        <a:lumOff val="90000"/>
                      </a:schemeClr>
                    </a:solidFill>
                  </a:tcPr>
                </a:tc>
                <a:tc>
                  <a:txBody>
                    <a:bodyPr/>
                    <a:lstStyle/>
                    <a:p>
                      <a:pPr algn="ctr"/>
                      <a:r>
                        <a:rPr lang="da-DK" sz="1400" dirty="0"/>
                        <a:t>0.95</a:t>
                      </a:r>
                    </a:p>
                  </a:txBody>
                  <a:tcPr/>
                </a:tc>
                <a:tc>
                  <a:txBody>
                    <a:bodyPr/>
                    <a:lstStyle/>
                    <a:p>
                      <a:pPr algn="ctr"/>
                      <a:r>
                        <a:rPr lang="da-DK" sz="1400" dirty="0"/>
                        <a:t>0.170</a:t>
                      </a:r>
                    </a:p>
                  </a:txBody>
                  <a:tcPr/>
                </a:tc>
                <a:tc>
                  <a:txBody>
                    <a:bodyPr/>
                    <a:lstStyle/>
                    <a:p>
                      <a:pPr algn="ctr"/>
                      <a:r>
                        <a:rPr lang="da-DK" sz="1400" dirty="0"/>
                        <a:t>0.99</a:t>
                      </a:r>
                    </a:p>
                  </a:txBody>
                  <a:tcPr/>
                </a:tc>
                <a:tc>
                  <a:txBody>
                    <a:bodyPr/>
                    <a:lstStyle/>
                    <a:p>
                      <a:pPr algn="ctr"/>
                      <a:r>
                        <a:rPr lang="da-DK" sz="1400" dirty="0"/>
                        <a:t>7</a:t>
                      </a:r>
                    </a:p>
                  </a:txBody>
                  <a:tcPr/>
                </a:tc>
                <a:tc>
                  <a:txBody>
                    <a:bodyPr/>
                    <a:lstStyle/>
                    <a:p>
                      <a:pPr algn="ctr"/>
                      <a:r>
                        <a:rPr lang="da-DK" sz="1400" dirty="0"/>
                        <a:t>1968.60 s</a:t>
                      </a:r>
                    </a:p>
                  </a:txBody>
                  <a:tcPr/>
                </a:tc>
                <a:extLst>
                  <a:ext uri="{0D108BD9-81ED-4DB2-BD59-A6C34878D82A}">
                    <a16:rowId xmlns:a16="http://schemas.microsoft.com/office/drawing/2014/main" val="368100129"/>
                  </a:ext>
                </a:extLst>
              </a:tr>
              <a:tr h="357196">
                <a:tc>
                  <a:txBody>
                    <a:bodyPr/>
                    <a:lstStyle/>
                    <a:p>
                      <a:r>
                        <a:rPr lang="da-DK" sz="1400" b="1" i="0" dirty="0" err="1"/>
                        <a:t>Kidney</a:t>
                      </a:r>
                      <a:endParaRPr lang="da-DK" sz="1400" b="1" i="0" dirty="0"/>
                    </a:p>
                  </a:txBody>
                  <a:tcPr>
                    <a:solidFill>
                      <a:schemeClr val="tx2">
                        <a:lumMod val="10000"/>
                        <a:lumOff val="90000"/>
                      </a:schemeClr>
                    </a:solidFill>
                  </a:tcPr>
                </a:tc>
                <a:tc>
                  <a:txBody>
                    <a:bodyPr/>
                    <a:lstStyle/>
                    <a:p>
                      <a:pPr algn="ctr"/>
                      <a:r>
                        <a:rPr lang="da-DK" sz="1400" dirty="0"/>
                        <a:t>1.0</a:t>
                      </a:r>
                    </a:p>
                  </a:txBody>
                  <a:tcPr/>
                </a:tc>
                <a:tc>
                  <a:txBody>
                    <a:bodyPr/>
                    <a:lstStyle/>
                    <a:p>
                      <a:pPr algn="ctr"/>
                      <a:r>
                        <a:rPr lang="da-DK" sz="1400" dirty="0"/>
                        <a:t>0</a:t>
                      </a:r>
                    </a:p>
                  </a:txBody>
                  <a:tcPr/>
                </a:tc>
                <a:tc>
                  <a:txBody>
                    <a:bodyPr/>
                    <a:lstStyle/>
                    <a:p>
                      <a:pPr algn="ctr"/>
                      <a:r>
                        <a:rPr lang="da-DK" sz="1400" dirty="0"/>
                        <a:t>1.00</a:t>
                      </a:r>
                    </a:p>
                  </a:txBody>
                  <a:tcPr/>
                </a:tc>
                <a:tc>
                  <a:txBody>
                    <a:bodyPr/>
                    <a:lstStyle/>
                    <a:p>
                      <a:pPr algn="ctr"/>
                      <a:r>
                        <a:rPr lang="da-DK" sz="1400" dirty="0"/>
                        <a:t>6</a:t>
                      </a:r>
                    </a:p>
                  </a:txBody>
                  <a:tcPr/>
                </a:tc>
                <a:tc>
                  <a:txBody>
                    <a:bodyPr/>
                    <a:lstStyle/>
                    <a:p>
                      <a:pPr algn="ctr"/>
                      <a:r>
                        <a:rPr lang="da-DK" sz="1400" dirty="0"/>
                        <a:t>1594.03 s</a:t>
                      </a:r>
                    </a:p>
                  </a:txBody>
                  <a:tcPr/>
                </a:tc>
                <a:extLst>
                  <a:ext uri="{0D108BD9-81ED-4DB2-BD59-A6C34878D82A}">
                    <a16:rowId xmlns:a16="http://schemas.microsoft.com/office/drawing/2014/main" val="193192504"/>
                  </a:ext>
                </a:extLst>
              </a:tr>
            </a:tbl>
          </a:graphicData>
        </a:graphic>
      </p:graphicFrame>
      <p:pic>
        <p:nvPicPr>
          <p:cNvPr id="4" name="Billede 3" descr="Et billede, der indeholder tekst, diagram, Kurve, linje/række">
            <a:extLst>
              <a:ext uri="{FF2B5EF4-FFF2-40B4-BE49-F238E27FC236}">
                <a16:creationId xmlns:a16="http://schemas.microsoft.com/office/drawing/2014/main" id="{AC0FFBA2-288B-3050-ECBA-F7ED4DE3BA13}"/>
              </a:ext>
            </a:extLst>
          </p:cNvPr>
          <p:cNvPicPr>
            <a:picLocks noChangeAspect="1"/>
          </p:cNvPicPr>
          <p:nvPr/>
        </p:nvPicPr>
        <p:blipFill>
          <a:blip r:embed="rId3">
            <a:extLst>
              <a:ext uri="{28A0092B-C50C-407E-A947-70E740481C1C}">
                <a14:useLocalDpi xmlns:a14="http://schemas.microsoft.com/office/drawing/2010/main" val="0"/>
              </a:ext>
            </a:extLst>
          </a:blip>
          <a:srcRect l="6079" t="8457" r="7189"/>
          <a:stretch>
            <a:fillRect/>
          </a:stretch>
        </p:blipFill>
        <p:spPr>
          <a:xfrm>
            <a:off x="7405608" y="2666945"/>
            <a:ext cx="4125992" cy="3629050"/>
          </a:xfrm>
          <a:prstGeom prst="rect">
            <a:avLst/>
          </a:prstGeom>
          <a:ln>
            <a:noFill/>
          </a:ln>
          <a:effectLst>
            <a:outerShdw blurRad="292100" dist="139700" dir="2700000" algn="tl" rotWithShape="0">
              <a:srgbClr val="333333">
                <a:alpha val="65000"/>
              </a:srgbClr>
            </a:outerShdw>
          </a:effectLst>
        </p:spPr>
      </p:pic>
      <p:sp>
        <p:nvSpPr>
          <p:cNvPr id="20" name="Rektangel 19">
            <a:extLst>
              <a:ext uri="{FF2B5EF4-FFF2-40B4-BE49-F238E27FC236}">
                <a16:creationId xmlns:a16="http://schemas.microsoft.com/office/drawing/2014/main" id="{5D9C3250-C918-239C-CEA9-51DC1E56B812}"/>
              </a:ext>
            </a:extLst>
          </p:cNvPr>
          <p:cNvSpPr/>
          <p:nvPr/>
        </p:nvSpPr>
        <p:spPr>
          <a:xfrm>
            <a:off x="334584" y="4928288"/>
            <a:ext cx="5783946" cy="3556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2" name="Lige pilforbindelse 21">
            <a:extLst>
              <a:ext uri="{FF2B5EF4-FFF2-40B4-BE49-F238E27FC236}">
                <a16:creationId xmlns:a16="http://schemas.microsoft.com/office/drawing/2014/main" id="{B47BB466-3376-45C6-10CC-2D284E5F79E5}"/>
              </a:ext>
            </a:extLst>
          </p:cNvPr>
          <p:cNvCxnSpPr/>
          <p:nvPr/>
        </p:nvCxnSpPr>
        <p:spPr>
          <a:xfrm>
            <a:off x="6304280" y="5102013"/>
            <a:ext cx="668867"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25" name="Ellipse 24">
            <a:extLst>
              <a:ext uri="{FF2B5EF4-FFF2-40B4-BE49-F238E27FC236}">
                <a16:creationId xmlns:a16="http://schemas.microsoft.com/office/drawing/2014/main" id="{E50812F4-815B-9230-1C84-15DE9D43CCC2}"/>
              </a:ext>
            </a:extLst>
          </p:cNvPr>
          <p:cNvSpPr/>
          <p:nvPr/>
        </p:nvSpPr>
        <p:spPr>
          <a:xfrm>
            <a:off x="3394713" y="4574854"/>
            <a:ext cx="648307" cy="27214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Ellipse 25">
            <a:extLst>
              <a:ext uri="{FF2B5EF4-FFF2-40B4-BE49-F238E27FC236}">
                <a16:creationId xmlns:a16="http://schemas.microsoft.com/office/drawing/2014/main" id="{060F6B0C-88F1-DF2F-6FEE-141C3DE7A5DF}"/>
              </a:ext>
            </a:extLst>
          </p:cNvPr>
          <p:cNvSpPr/>
          <p:nvPr/>
        </p:nvSpPr>
        <p:spPr>
          <a:xfrm>
            <a:off x="3394713" y="5329462"/>
            <a:ext cx="648307" cy="27214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Tekstfelt 4">
            <a:extLst>
              <a:ext uri="{FF2B5EF4-FFF2-40B4-BE49-F238E27FC236}">
                <a16:creationId xmlns:a16="http://schemas.microsoft.com/office/drawing/2014/main" id="{4D622428-062C-822A-2341-A18B1F135F4A}"/>
              </a:ext>
            </a:extLst>
          </p:cNvPr>
          <p:cNvSpPr txBox="1"/>
          <p:nvPr/>
        </p:nvSpPr>
        <p:spPr>
          <a:xfrm>
            <a:off x="7350239" y="6492875"/>
            <a:ext cx="5140960" cy="369332"/>
          </a:xfrm>
          <a:prstGeom prst="rect">
            <a:avLst/>
          </a:prstGeom>
          <a:noFill/>
        </p:spPr>
        <p:txBody>
          <a:bodyPr wrap="square" rtlCol="0">
            <a:spAutoFit/>
          </a:bodyPr>
          <a:lstStyle/>
          <a:p>
            <a:r>
              <a:rPr lang="da-DK" b="1" dirty="0" err="1"/>
              <a:t>Figure</a:t>
            </a:r>
            <a:r>
              <a:rPr lang="da-DK" b="1" dirty="0"/>
              <a:t>: </a:t>
            </a:r>
            <a:r>
              <a:rPr lang="da-DK" dirty="0" err="1"/>
              <a:t>Results</a:t>
            </a:r>
            <a:r>
              <a:rPr lang="da-DK" dirty="0"/>
              <a:t> for the </a:t>
            </a:r>
            <a:r>
              <a:rPr lang="da-DK" i="1" dirty="0" err="1"/>
              <a:t>breast</a:t>
            </a:r>
            <a:r>
              <a:rPr lang="da-DK" i="1" dirty="0"/>
              <a:t> cancer </a:t>
            </a:r>
            <a:r>
              <a:rPr lang="da-DK" dirty="0"/>
              <a:t>data set</a:t>
            </a:r>
          </a:p>
        </p:txBody>
      </p:sp>
      <p:sp>
        <p:nvSpPr>
          <p:cNvPr id="10" name="TextBox 9">
            <a:extLst>
              <a:ext uri="{FF2B5EF4-FFF2-40B4-BE49-F238E27FC236}">
                <a16:creationId xmlns:a16="http://schemas.microsoft.com/office/drawing/2014/main" id="{DE6B68FE-56FE-DCFF-DAEE-0D21651C833D}"/>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11" name="TextBox 10">
            <a:extLst>
              <a:ext uri="{FF2B5EF4-FFF2-40B4-BE49-F238E27FC236}">
                <a16:creationId xmlns:a16="http://schemas.microsoft.com/office/drawing/2014/main" id="{8885A668-6C11-010B-54F7-C2ECA84320C7}"/>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Tree>
    <p:extLst>
      <p:ext uri="{BB962C8B-B14F-4D97-AF65-F5344CB8AC3E}">
        <p14:creationId xmlns:p14="http://schemas.microsoft.com/office/powerpoint/2010/main" val="305969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P spid="26" grpId="0"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7" name="Pladsholder til dato 6">
            <a:extLst>
              <a:ext uri="{FF2B5EF4-FFF2-40B4-BE49-F238E27FC236}">
                <a16:creationId xmlns:a16="http://schemas.microsoft.com/office/drawing/2014/main" id="{DB2A19BE-26A7-571D-197C-2CEA6C1B19FB}"/>
              </a:ext>
            </a:extLst>
          </p:cNvPr>
          <p:cNvSpPr>
            <a:spLocks noGrp="1"/>
          </p:cNvSpPr>
          <p:nvPr>
            <p:ph type="dt" sz="half" idx="10"/>
          </p:nvPr>
        </p:nvSpPr>
        <p:spPr/>
        <p:txBody>
          <a:bodyPr/>
          <a:lstStyle/>
          <a:p>
            <a:fld id="{DF4D23E8-EAEF-45F4-8760-BD1C67ED9783}" type="datetime1">
              <a:rPr lang="en-GB" smtClean="0"/>
              <a:t>10/06/2025</a:t>
            </a:fld>
            <a:endParaRPr lang="en-GB" dirty="0"/>
          </a:p>
        </p:txBody>
      </p:sp>
      <p:sp>
        <p:nvSpPr>
          <p:cNvPr id="8" name="Pladsholder til slidenummer 7">
            <a:extLst>
              <a:ext uri="{FF2B5EF4-FFF2-40B4-BE49-F238E27FC236}">
                <a16:creationId xmlns:a16="http://schemas.microsoft.com/office/drawing/2014/main" id="{3735F8CD-20D0-3750-CCB4-66953C268A26}"/>
              </a:ext>
            </a:extLst>
          </p:cNvPr>
          <p:cNvSpPr>
            <a:spLocks noGrp="1"/>
          </p:cNvSpPr>
          <p:nvPr>
            <p:ph type="sldNum" sz="quarter" idx="12"/>
          </p:nvPr>
        </p:nvSpPr>
        <p:spPr/>
        <p:txBody>
          <a:bodyPr/>
          <a:lstStyle/>
          <a:p>
            <a:fld id="{091A926C-488A-4E3E-9C21-57CAA120E114}" type="slidenum">
              <a:rPr lang="en-GB" smtClean="0"/>
              <a:t>4</a:t>
            </a:fld>
            <a:endParaRPr lang="en-GB" dirty="0"/>
          </a:p>
        </p:txBody>
      </p:sp>
      <p:sp>
        <p:nvSpPr>
          <p:cNvPr id="91" name="Google Shape;91;p16"/>
          <p:cNvSpPr txBox="1">
            <a:spLocks noGrp="1"/>
          </p:cNvSpPr>
          <p:nvPr>
            <p:ph type="body" idx="4294967295"/>
          </p:nvPr>
        </p:nvSpPr>
        <p:spPr>
          <a:xfrm>
            <a:off x="309880" y="1249276"/>
            <a:ext cx="5010150" cy="2649537"/>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a:p>
            <a:pPr lvl="0" algn="l" rtl="0">
              <a:spcBef>
                <a:spcPts val="1600"/>
              </a:spcBef>
              <a:spcAft>
                <a:spcPts val="0"/>
              </a:spcAft>
              <a:buSzPts val="1400"/>
              <a:buFont typeface="Courier New" panose="02070309020205020404" pitchFamily="49" charset="0"/>
              <a:buChar char="o"/>
            </a:pPr>
            <a:r>
              <a:rPr lang="da" sz="2000" dirty="0"/>
              <a:t>Realistic results on </a:t>
            </a:r>
            <a:r>
              <a:rPr lang="da" sz="2000" i="1" dirty="0"/>
              <a:t>oral cancer </a:t>
            </a:r>
            <a:r>
              <a:rPr lang="da" sz="2000" dirty="0"/>
              <a:t>dataset with AUC = 0.82 </a:t>
            </a:r>
          </a:p>
          <a:p>
            <a:pPr lvl="0" algn="l" rtl="0">
              <a:spcBef>
                <a:spcPts val="1600"/>
              </a:spcBef>
              <a:spcAft>
                <a:spcPts val="0"/>
              </a:spcAft>
              <a:buSzPts val="1400"/>
              <a:buFont typeface="Courier New" panose="02070309020205020404" pitchFamily="49" charset="0"/>
              <a:buChar char="o"/>
            </a:pPr>
            <a:r>
              <a:rPr lang="da" sz="2000" dirty="0"/>
              <a:t>Perfect (not realistic) results on </a:t>
            </a:r>
            <a:r>
              <a:rPr lang="da" sz="2000" i="1" dirty="0"/>
              <a:t>kidney cancer </a:t>
            </a:r>
            <a:r>
              <a:rPr lang="da" sz="2000" dirty="0"/>
              <a:t>dataset with AUC = 1</a:t>
            </a:r>
            <a:endParaRPr dirty="0"/>
          </a:p>
          <a:p>
            <a:pPr marL="0" lvl="0" indent="0" algn="l" rtl="0">
              <a:spcBef>
                <a:spcPts val="1600"/>
              </a:spcBef>
              <a:spcAft>
                <a:spcPts val="1600"/>
              </a:spcAft>
              <a:buNone/>
            </a:pPr>
            <a:endParaRPr dirty="0"/>
          </a:p>
        </p:txBody>
      </p:sp>
      <p:pic>
        <p:nvPicPr>
          <p:cNvPr id="92" name="Google Shape;92;p16"/>
          <p:cNvPicPr preferRelativeResize="0"/>
          <p:nvPr/>
        </p:nvPicPr>
        <p:blipFill>
          <a:blip r:embed="rId3">
            <a:alphaModFix/>
          </a:blip>
          <a:stretch>
            <a:fillRect/>
          </a:stretch>
        </p:blipFill>
        <p:spPr>
          <a:xfrm>
            <a:off x="4511041" y="3496818"/>
            <a:ext cx="2861276" cy="2649537"/>
          </a:xfrm>
          <a:prstGeom prst="rect">
            <a:avLst/>
          </a:prstGeom>
          <a:ln>
            <a:noFill/>
          </a:ln>
          <a:effectLst>
            <a:outerShdw blurRad="292100" dist="139700" dir="2700000" algn="tl" rotWithShape="0">
              <a:srgbClr val="333333">
                <a:alpha val="65000"/>
              </a:srgbClr>
            </a:outerShdw>
          </a:effectLst>
        </p:spPr>
      </p:pic>
      <p:pic>
        <p:nvPicPr>
          <p:cNvPr id="93" name="Google Shape;93;p16"/>
          <p:cNvPicPr preferRelativeResize="0"/>
          <p:nvPr/>
        </p:nvPicPr>
        <p:blipFill>
          <a:blip r:embed="rId4">
            <a:alphaModFix/>
          </a:blip>
          <a:stretch>
            <a:fillRect/>
          </a:stretch>
        </p:blipFill>
        <p:spPr>
          <a:xfrm>
            <a:off x="8053182" y="3400889"/>
            <a:ext cx="3548268" cy="2745466"/>
          </a:xfrm>
          <a:prstGeom prst="rect">
            <a:avLst/>
          </a:prstGeom>
          <a:ln>
            <a:noFill/>
          </a:ln>
          <a:effectLst>
            <a:outerShdw blurRad="292100" dist="139700" dir="2700000" algn="tl" rotWithShape="0">
              <a:srgbClr val="333333">
                <a:alpha val="65000"/>
              </a:srgbClr>
            </a:outerShdw>
          </a:effectLst>
        </p:spPr>
      </p:pic>
      <p:pic>
        <p:nvPicPr>
          <p:cNvPr id="94" name="Google Shape;94;p16"/>
          <p:cNvPicPr preferRelativeResize="0"/>
          <p:nvPr/>
        </p:nvPicPr>
        <p:blipFill>
          <a:blip r:embed="rId5">
            <a:alphaModFix/>
          </a:blip>
          <a:stretch>
            <a:fillRect/>
          </a:stretch>
        </p:blipFill>
        <p:spPr>
          <a:xfrm>
            <a:off x="8053182" y="612429"/>
            <a:ext cx="3519058" cy="2547034"/>
          </a:xfrm>
          <a:prstGeom prst="rect">
            <a:avLst/>
          </a:prstGeom>
          <a:ln>
            <a:noFill/>
          </a:ln>
          <a:effectLst>
            <a:outerShdw blurRad="292100" dist="139700" dir="2700000" algn="tl" rotWithShape="0">
              <a:srgbClr val="333333">
                <a:alpha val="65000"/>
              </a:srgbClr>
            </a:outerShdw>
          </a:effectLst>
        </p:spPr>
      </p:pic>
      <p:sp>
        <p:nvSpPr>
          <p:cNvPr id="2" name="Titel 1">
            <a:extLst>
              <a:ext uri="{FF2B5EF4-FFF2-40B4-BE49-F238E27FC236}">
                <a16:creationId xmlns:a16="http://schemas.microsoft.com/office/drawing/2014/main" id="{9543822B-0212-8DCD-4781-B181F03AF78B}"/>
              </a:ext>
            </a:extLst>
          </p:cNvPr>
          <p:cNvSpPr txBox="1">
            <a:spLocks/>
          </p:cNvSpPr>
          <p:nvPr/>
        </p:nvSpPr>
        <p:spPr>
          <a:xfrm>
            <a:off x="309880" y="688181"/>
            <a:ext cx="10515600" cy="132556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da-DK" sz="4400" u="sng" kern="0" dirty="0">
                <a:effectLst>
                  <a:outerShdw blurRad="38100" dist="38100" dir="2700000" algn="tl">
                    <a:srgbClr val="000000">
                      <a:alpha val="43137"/>
                    </a:srgbClr>
                  </a:outerShdw>
                </a:effectLst>
                <a:latin typeface="Aptos Display" panose="020B0004020202020204" pitchFamily="34" charset="0"/>
              </a:rPr>
              <a:t>Group </a:t>
            </a:r>
            <a:r>
              <a:rPr lang="da-DK" sz="4400" u="sng" kern="0" dirty="0" err="1">
                <a:effectLst>
                  <a:outerShdw blurRad="38100" dist="38100" dir="2700000" algn="tl">
                    <a:srgbClr val="000000">
                      <a:alpha val="43137"/>
                    </a:srgbClr>
                  </a:outerShdw>
                </a:effectLst>
                <a:latin typeface="Aptos Display" panose="020B0004020202020204" pitchFamily="34" charset="0"/>
              </a:rPr>
              <a:t>shuffle</a:t>
            </a:r>
            <a:r>
              <a:rPr lang="da-DK" sz="4400" u="sng" kern="0" dirty="0">
                <a:effectLst>
                  <a:outerShdw blurRad="38100" dist="38100" dir="2700000" algn="tl">
                    <a:srgbClr val="000000">
                      <a:alpha val="43137"/>
                    </a:srgbClr>
                  </a:outerShdw>
                </a:effectLst>
                <a:latin typeface="Aptos Display" panose="020B0004020202020204" pitchFamily="34" charset="0"/>
              </a:rPr>
              <a:t> split the data</a:t>
            </a:r>
          </a:p>
        </p:txBody>
      </p:sp>
      <p:sp>
        <p:nvSpPr>
          <p:cNvPr id="5" name="Tekstfelt 4">
            <a:extLst>
              <a:ext uri="{FF2B5EF4-FFF2-40B4-BE49-F238E27FC236}">
                <a16:creationId xmlns:a16="http://schemas.microsoft.com/office/drawing/2014/main" id="{0D4141E6-B6ED-26E7-F405-391D7934D8B8}"/>
              </a:ext>
            </a:extLst>
          </p:cNvPr>
          <p:cNvSpPr txBox="1"/>
          <p:nvPr/>
        </p:nvSpPr>
        <p:spPr>
          <a:xfrm>
            <a:off x="5882640" y="6387781"/>
            <a:ext cx="5140960" cy="369332"/>
          </a:xfrm>
          <a:prstGeom prst="rect">
            <a:avLst/>
          </a:prstGeom>
          <a:noFill/>
        </p:spPr>
        <p:txBody>
          <a:bodyPr wrap="square" rtlCol="0">
            <a:spAutoFit/>
          </a:bodyPr>
          <a:lstStyle/>
          <a:p>
            <a:r>
              <a:rPr lang="da-DK" b="1" dirty="0" err="1"/>
              <a:t>Figures</a:t>
            </a:r>
            <a:r>
              <a:rPr lang="da-DK" b="1" dirty="0"/>
              <a:t>: </a:t>
            </a:r>
            <a:r>
              <a:rPr lang="da-DK" dirty="0" err="1"/>
              <a:t>Results</a:t>
            </a:r>
            <a:r>
              <a:rPr lang="da-DK" dirty="0"/>
              <a:t> for the </a:t>
            </a:r>
            <a:r>
              <a:rPr lang="da-DK" i="1" dirty="0"/>
              <a:t>oral cancer </a:t>
            </a:r>
            <a:r>
              <a:rPr lang="da-DK" dirty="0"/>
              <a:t>data set</a:t>
            </a:r>
          </a:p>
        </p:txBody>
      </p:sp>
      <p:sp>
        <p:nvSpPr>
          <p:cNvPr id="6" name="TextBox 5">
            <a:extLst>
              <a:ext uri="{FF2B5EF4-FFF2-40B4-BE49-F238E27FC236}">
                <a16:creationId xmlns:a16="http://schemas.microsoft.com/office/drawing/2014/main" id="{A064A28B-A930-0DBB-7CB5-4DC0A5DD37C5}"/>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9" name="TextBox 8">
            <a:extLst>
              <a:ext uri="{FF2B5EF4-FFF2-40B4-BE49-F238E27FC236}">
                <a16:creationId xmlns:a16="http://schemas.microsoft.com/office/drawing/2014/main" id="{AD9442DD-33E1-B786-8C97-E2CE04D90BFF}"/>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Tree>
    <p:extLst>
      <p:ext uri="{BB962C8B-B14F-4D97-AF65-F5344CB8AC3E}">
        <p14:creationId xmlns:p14="http://schemas.microsoft.com/office/powerpoint/2010/main" val="3226032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7" name="Pladsholder til dato 6">
            <a:extLst>
              <a:ext uri="{FF2B5EF4-FFF2-40B4-BE49-F238E27FC236}">
                <a16:creationId xmlns:a16="http://schemas.microsoft.com/office/drawing/2014/main" id="{B3CEF529-0C74-D0A5-4646-9C00BE766964}"/>
              </a:ext>
            </a:extLst>
          </p:cNvPr>
          <p:cNvSpPr>
            <a:spLocks noGrp="1"/>
          </p:cNvSpPr>
          <p:nvPr>
            <p:ph type="dt" sz="half" idx="10"/>
          </p:nvPr>
        </p:nvSpPr>
        <p:spPr/>
        <p:txBody>
          <a:bodyPr/>
          <a:lstStyle/>
          <a:p>
            <a:fld id="{04D583CF-6B6F-4357-B4C8-A2293DFB0B11}" type="datetime1">
              <a:rPr lang="en-GB" smtClean="0"/>
              <a:t>10/06/2025</a:t>
            </a:fld>
            <a:endParaRPr lang="en-GB" dirty="0"/>
          </a:p>
        </p:txBody>
      </p:sp>
      <p:sp>
        <p:nvSpPr>
          <p:cNvPr id="8" name="Pladsholder til slidenummer 7">
            <a:extLst>
              <a:ext uri="{FF2B5EF4-FFF2-40B4-BE49-F238E27FC236}">
                <a16:creationId xmlns:a16="http://schemas.microsoft.com/office/drawing/2014/main" id="{09C0D3E1-0BC0-144F-32BD-0ED7FD599182}"/>
              </a:ext>
            </a:extLst>
          </p:cNvPr>
          <p:cNvSpPr>
            <a:spLocks noGrp="1"/>
          </p:cNvSpPr>
          <p:nvPr>
            <p:ph type="sldNum" sz="quarter" idx="12"/>
          </p:nvPr>
        </p:nvSpPr>
        <p:spPr/>
        <p:txBody>
          <a:bodyPr/>
          <a:lstStyle/>
          <a:p>
            <a:fld id="{091A926C-488A-4E3E-9C21-57CAA120E114}" type="slidenum">
              <a:rPr lang="en-GB" smtClean="0"/>
              <a:t>5</a:t>
            </a:fld>
            <a:endParaRPr lang="en-GB" dirty="0"/>
          </a:p>
        </p:txBody>
      </p:sp>
      <p:sp>
        <p:nvSpPr>
          <p:cNvPr id="100" name="Google Shape;100;p17"/>
          <p:cNvSpPr txBox="1">
            <a:spLocks noGrp="1"/>
          </p:cNvSpPr>
          <p:nvPr>
            <p:ph type="body" idx="4294967295"/>
          </p:nvPr>
        </p:nvSpPr>
        <p:spPr>
          <a:xfrm>
            <a:off x="344401" y="1569720"/>
            <a:ext cx="11360150" cy="4554538"/>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lvl="0" algn="l" rtl="0">
              <a:spcBef>
                <a:spcPts val="0"/>
              </a:spcBef>
              <a:spcAft>
                <a:spcPts val="0"/>
              </a:spcAft>
              <a:buSzPts val="1800"/>
              <a:buFont typeface="Courier New" panose="02070309020205020404" pitchFamily="49" charset="0"/>
              <a:buChar char="o"/>
            </a:pPr>
            <a:r>
              <a:rPr lang="da" sz="2000" dirty="0">
                <a:latin typeface="+mn-lt"/>
              </a:rPr>
              <a:t>Lower performance, but more realistic model behaviour</a:t>
            </a:r>
            <a:endParaRPr sz="2000" dirty="0">
              <a:latin typeface="+mn-lt"/>
            </a:endParaRPr>
          </a:p>
          <a:p>
            <a:pPr lvl="0" algn="l" rtl="0">
              <a:spcBef>
                <a:spcPts val="0"/>
              </a:spcBef>
              <a:spcAft>
                <a:spcPts val="0"/>
              </a:spcAft>
              <a:buSzPts val="1800"/>
              <a:buFont typeface="Courier New" panose="02070309020205020404" pitchFamily="49" charset="0"/>
              <a:buChar char="o"/>
            </a:pPr>
            <a:r>
              <a:rPr lang="da" sz="2000" dirty="0">
                <a:latin typeface="+mn-lt"/>
              </a:rPr>
              <a:t>AUC = 0.92</a:t>
            </a:r>
            <a:endParaRPr sz="2000" dirty="0">
              <a:latin typeface="+mn-lt"/>
            </a:endParaRPr>
          </a:p>
          <a:p>
            <a:pPr marL="609585"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101" name="Google Shape;101;p17"/>
          <p:cNvSpPr txBox="1">
            <a:spLocks noGrp="1"/>
          </p:cNvSpPr>
          <p:nvPr>
            <p:ph type="body" idx="4294967295"/>
          </p:nvPr>
        </p:nvSpPr>
        <p:spPr>
          <a:xfrm>
            <a:off x="6859588" y="1536700"/>
            <a:ext cx="5332412" cy="4554538"/>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a:p>
            <a:pPr marL="609585" lvl="0" indent="0" algn="l" rtl="0">
              <a:spcBef>
                <a:spcPts val="1600"/>
              </a:spcBef>
              <a:spcAft>
                <a:spcPts val="0"/>
              </a:spcAft>
              <a:buNone/>
            </a:pPr>
            <a:endParaRPr/>
          </a:p>
          <a:p>
            <a:pPr marL="609585" lvl="0" indent="0" algn="l" rtl="0">
              <a:spcBef>
                <a:spcPts val="1600"/>
              </a:spcBef>
              <a:spcAft>
                <a:spcPts val="1600"/>
              </a:spcAft>
              <a:buNone/>
            </a:pPr>
            <a:endParaRPr/>
          </a:p>
        </p:txBody>
      </p:sp>
      <p:pic>
        <p:nvPicPr>
          <p:cNvPr id="102" name="Google Shape;102;p17"/>
          <p:cNvPicPr preferRelativeResize="0"/>
          <p:nvPr/>
        </p:nvPicPr>
        <p:blipFill>
          <a:blip r:embed="rId3">
            <a:alphaModFix/>
          </a:blip>
          <a:stretch>
            <a:fillRect/>
          </a:stretch>
        </p:blipFill>
        <p:spPr>
          <a:xfrm>
            <a:off x="876800" y="2776501"/>
            <a:ext cx="2691800" cy="2352700"/>
          </a:xfrm>
          <a:prstGeom prst="rect">
            <a:avLst/>
          </a:prstGeom>
          <a:ln>
            <a:noFill/>
          </a:ln>
          <a:effectLst>
            <a:outerShdw blurRad="292100" dist="139700" dir="2700000" algn="tl" rotWithShape="0">
              <a:srgbClr val="333333">
                <a:alpha val="65000"/>
              </a:srgbClr>
            </a:outerShdw>
          </a:effectLst>
        </p:spPr>
      </p:pic>
      <p:pic>
        <p:nvPicPr>
          <p:cNvPr id="103" name="Google Shape;103;p17"/>
          <p:cNvPicPr preferRelativeResize="0"/>
          <p:nvPr/>
        </p:nvPicPr>
        <p:blipFill>
          <a:blip r:embed="rId4">
            <a:alphaModFix/>
          </a:blip>
          <a:stretch>
            <a:fillRect/>
          </a:stretch>
        </p:blipFill>
        <p:spPr>
          <a:xfrm>
            <a:off x="4109500" y="2938950"/>
            <a:ext cx="7738099" cy="3495433"/>
          </a:xfrm>
          <a:prstGeom prst="rect">
            <a:avLst/>
          </a:prstGeom>
          <a:ln>
            <a:noFill/>
          </a:ln>
          <a:effectLst>
            <a:outerShdw blurRad="292100" dist="139700" dir="2700000" algn="tl" rotWithShape="0">
              <a:srgbClr val="333333">
                <a:alpha val="65000"/>
              </a:srgbClr>
            </a:outerShdw>
          </a:effectLst>
        </p:spPr>
      </p:pic>
      <p:sp>
        <p:nvSpPr>
          <p:cNvPr id="2" name="Titel 1">
            <a:extLst>
              <a:ext uri="{FF2B5EF4-FFF2-40B4-BE49-F238E27FC236}">
                <a16:creationId xmlns:a16="http://schemas.microsoft.com/office/drawing/2014/main" id="{C9D05A8C-D12F-F372-4C7F-A410420C5E4F}"/>
              </a:ext>
            </a:extLst>
          </p:cNvPr>
          <p:cNvSpPr txBox="1">
            <a:spLocks/>
          </p:cNvSpPr>
          <p:nvPr/>
        </p:nvSpPr>
        <p:spPr>
          <a:xfrm>
            <a:off x="258854" y="550931"/>
            <a:ext cx="10515600" cy="132556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da-DK" sz="4400" u="sng" kern="0" dirty="0">
                <a:effectLst>
                  <a:outerShdw blurRad="38100" dist="38100" dir="2700000" algn="tl">
                    <a:srgbClr val="000000">
                      <a:alpha val="43137"/>
                    </a:srgbClr>
                  </a:outerShdw>
                </a:effectLst>
                <a:latin typeface="Aptos Display" panose="020B0004020202020204" pitchFamily="34" charset="0"/>
              </a:rPr>
              <a:t>Data augmentation on </a:t>
            </a:r>
            <a:r>
              <a:rPr lang="da-DK" sz="4400" u="sng" kern="0" dirty="0" err="1">
                <a:effectLst>
                  <a:outerShdw blurRad="38100" dist="38100" dir="2700000" algn="tl">
                    <a:srgbClr val="000000">
                      <a:alpha val="43137"/>
                    </a:srgbClr>
                  </a:outerShdw>
                </a:effectLst>
                <a:latin typeface="Aptos Display" panose="020B0004020202020204" pitchFamily="34" charset="0"/>
              </a:rPr>
              <a:t>kidney</a:t>
            </a:r>
            <a:r>
              <a:rPr lang="da-DK" sz="4400" u="sng" kern="0" dirty="0">
                <a:effectLst>
                  <a:outerShdw blurRad="38100" dist="38100" dir="2700000" algn="tl">
                    <a:srgbClr val="000000">
                      <a:alpha val="43137"/>
                    </a:srgbClr>
                  </a:outerShdw>
                </a:effectLst>
                <a:latin typeface="Aptos Display" panose="020B0004020202020204" pitchFamily="34" charset="0"/>
              </a:rPr>
              <a:t> cancer data</a:t>
            </a:r>
          </a:p>
        </p:txBody>
      </p:sp>
      <p:sp>
        <p:nvSpPr>
          <p:cNvPr id="5" name="Tekstfelt 4">
            <a:extLst>
              <a:ext uri="{FF2B5EF4-FFF2-40B4-BE49-F238E27FC236}">
                <a16:creationId xmlns:a16="http://schemas.microsoft.com/office/drawing/2014/main" id="{C51BCC65-D768-71D0-8CA5-E76388716B0D}"/>
              </a:ext>
            </a:extLst>
          </p:cNvPr>
          <p:cNvSpPr txBox="1"/>
          <p:nvPr/>
        </p:nvSpPr>
        <p:spPr>
          <a:xfrm>
            <a:off x="653280" y="5616479"/>
            <a:ext cx="3296920" cy="646331"/>
          </a:xfrm>
          <a:prstGeom prst="rect">
            <a:avLst/>
          </a:prstGeom>
          <a:noFill/>
        </p:spPr>
        <p:txBody>
          <a:bodyPr wrap="square" rtlCol="0">
            <a:spAutoFit/>
          </a:bodyPr>
          <a:lstStyle/>
          <a:p>
            <a:r>
              <a:rPr lang="da-DK" b="1" dirty="0" err="1"/>
              <a:t>Figures</a:t>
            </a:r>
            <a:r>
              <a:rPr lang="da-DK" b="1" dirty="0"/>
              <a:t>: </a:t>
            </a:r>
            <a:r>
              <a:rPr lang="da-DK" dirty="0" err="1"/>
              <a:t>Results</a:t>
            </a:r>
            <a:r>
              <a:rPr lang="da-DK" dirty="0"/>
              <a:t> for the </a:t>
            </a:r>
            <a:r>
              <a:rPr lang="da-DK" i="1" dirty="0" err="1"/>
              <a:t>kidney</a:t>
            </a:r>
            <a:r>
              <a:rPr lang="da-DK" i="1" dirty="0"/>
              <a:t> cancer </a:t>
            </a:r>
            <a:r>
              <a:rPr lang="da-DK" dirty="0"/>
              <a:t>data set</a:t>
            </a:r>
          </a:p>
        </p:txBody>
      </p:sp>
      <p:sp>
        <p:nvSpPr>
          <p:cNvPr id="6" name="TextBox 5">
            <a:extLst>
              <a:ext uri="{FF2B5EF4-FFF2-40B4-BE49-F238E27FC236}">
                <a16:creationId xmlns:a16="http://schemas.microsoft.com/office/drawing/2014/main" id="{87C8EFEC-40B7-8773-1CEA-8AE0DFCD38C3}"/>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9" name="TextBox 8">
            <a:extLst>
              <a:ext uri="{FF2B5EF4-FFF2-40B4-BE49-F238E27FC236}">
                <a16:creationId xmlns:a16="http://schemas.microsoft.com/office/drawing/2014/main" id="{5D0A93D3-5F87-D41A-7CA9-33191388FD13}"/>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Tree>
    <p:extLst>
      <p:ext uri="{BB962C8B-B14F-4D97-AF65-F5344CB8AC3E}">
        <p14:creationId xmlns:p14="http://schemas.microsoft.com/office/powerpoint/2010/main" val="2990394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6" name="Pladsholder til dato 5">
            <a:extLst>
              <a:ext uri="{FF2B5EF4-FFF2-40B4-BE49-F238E27FC236}">
                <a16:creationId xmlns:a16="http://schemas.microsoft.com/office/drawing/2014/main" id="{4B439628-882B-36DF-41DD-FCCB4F163F0E}"/>
              </a:ext>
            </a:extLst>
          </p:cNvPr>
          <p:cNvSpPr>
            <a:spLocks noGrp="1"/>
          </p:cNvSpPr>
          <p:nvPr>
            <p:ph type="dt" sz="half" idx="10"/>
          </p:nvPr>
        </p:nvSpPr>
        <p:spPr/>
        <p:txBody>
          <a:bodyPr/>
          <a:lstStyle/>
          <a:p>
            <a:fld id="{F4303A51-F468-4D91-A405-22493CA5E29A}" type="datetime1">
              <a:rPr lang="en-GB" smtClean="0"/>
              <a:t>10/06/2025</a:t>
            </a:fld>
            <a:endParaRPr lang="en-GB" dirty="0"/>
          </a:p>
        </p:txBody>
      </p:sp>
      <p:sp>
        <p:nvSpPr>
          <p:cNvPr id="7" name="Pladsholder til slidenummer 6">
            <a:extLst>
              <a:ext uri="{FF2B5EF4-FFF2-40B4-BE49-F238E27FC236}">
                <a16:creationId xmlns:a16="http://schemas.microsoft.com/office/drawing/2014/main" id="{27CA5B10-6F26-9D45-BBEC-E72B976E7125}"/>
              </a:ext>
            </a:extLst>
          </p:cNvPr>
          <p:cNvSpPr>
            <a:spLocks noGrp="1"/>
          </p:cNvSpPr>
          <p:nvPr>
            <p:ph type="sldNum" sz="quarter" idx="12"/>
          </p:nvPr>
        </p:nvSpPr>
        <p:spPr/>
        <p:txBody>
          <a:bodyPr/>
          <a:lstStyle/>
          <a:p>
            <a:fld id="{091A926C-488A-4E3E-9C21-57CAA120E114}" type="slidenum">
              <a:rPr lang="en-GB" smtClean="0"/>
              <a:t>6</a:t>
            </a:fld>
            <a:endParaRPr lang="en-GB" dirty="0"/>
          </a:p>
        </p:txBody>
      </p:sp>
      <p:sp>
        <p:nvSpPr>
          <p:cNvPr id="109" name="Google Shape;109;p18"/>
          <p:cNvSpPr txBox="1">
            <a:spLocks noGrp="1"/>
          </p:cNvSpPr>
          <p:nvPr>
            <p:ph type="body" idx="4294967295"/>
          </p:nvPr>
        </p:nvSpPr>
        <p:spPr>
          <a:xfrm>
            <a:off x="286067" y="1636712"/>
            <a:ext cx="5332413" cy="4554538"/>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a" sz="2000" u="sng" dirty="0"/>
              <a:t>Results for </a:t>
            </a:r>
            <a:r>
              <a:rPr lang="da" sz="2000" i="1" u="sng" dirty="0"/>
              <a:t>kidney cancer</a:t>
            </a:r>
            <a:r>
              <a:rPr lang="da" sz="2000" u="sng" dirty="0"/>
              <a:t>:</a:t>
            </a:r>
            <a:endParaRPr sz="2000" u="sng" dirty="0"/>
          </a:p>
          <a:p>
            <a:pPr marL="342900" lvl="0" indent="-342900" algn="l" rtl="0">
              <a:spcBef>
                <a:spcPts val="1600"/>
              </a:spcBef>
              <a:spcAft>
                <a:spcPts val="1600"/>
              </a:spcAft>
              <a:buFont typeface="Courier New" panose="02070309020205020404" pitchFamily="49" charset="0"/>
              <a:buChar char="o"/>
            </a:pPr>
            <a:r>
              <a:rPr lang="da" sz="2000" dirty="0"/>
              <a:t>AUC= 1 &amp; accuracy 1</a:t>
            </a:r>
            <a:endParaRPr sz="2000" dirty="0"/>
          </a:p>
        </p:txBody>
      </p:sp>
      <p:sp>
        <p:nvSpPr>
          <p:cNvPr id="110" name="Google Shape;110;p18"/>
          <p:cNvSpPr txBox="1">
            <a:spLocks noGrp="1"/>
          </p:cNvSpPr>
          <p:nvPr>
            <p:ph type="body" idx="4294967295"/>
          </p:nvPr>
        </p:nvSpPr>
        <p:spPr>
          <a:xfrm>
            <a:off x="6858000" y="1635125"/>
            <a:ext cx="5334000" cy="4556125"/>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a" sz="2000" u="sng" dirty="0"/>
              <a:t>Results for </a:t>
            </a:r>
            <a:r>
              <a:rPr lang="da" sz="2000" i="1" u="sng" dirty="0"/>
              <a:t>oral cancer</a:t>
            </a:r>
            <a:r>
              <a:rPr lang="da" sz="2000" u="sng" dirty="0"/>
              <a:t>:</a:t>
            </a:r>
            <a:endParaRPr sz="2000" u="sng" dirty="0"/>
          </a:p>
          <a:p>
            <a:pPr lvl="0" algn="l" rtl="0">
              <a:spcBef>
                <a:spcPts val="1600"/>
              </a:spcBef>
              <a:spcAft>
                <a:spcPts val="0"/>
              </a:spcAft>
              <a:buSzPts val="1400"/>
              <a:buFont typeface="Courier New" panose="02070309020205020404" pitchFamily="49" charset="0"/>
              <a:buChar char="o"/>
            </a:pPr>
            <a:r>
              <a:rPr lang="da" sz="2000" dirty="0"/>
              <a:t>AUC 0.99 &amp; accuracy 0.95</a:t>
            </a:r>
            <a:endParaRPr sz="2000" dirty="0"/>
          </a:p>
          <a:p>
            <a:pPr marL="0" lvl="0" indent="0" algn="l" rtl="0">
              <a:spcBef>
                <a:spcPts val="1600"/>
              </a:spcBef>
              <a:spcAft>
                <a:spcPts val="1600"/>
              </a:spcAft>
              <a:buNone/>
            </a:pPr>
            <a:endParaRPr dirty="0"/>
          </a:p>
        </p:txBody>
      </p:sp>
      <p:pic>
        <p:nvPicPr>
          <p:cNvPr id="111" name="Google Shape;111;p18"/>
          <p:cNvPicPr preferRelativeResize="0"/>
          <p:nvPr/>
        </p:nvPicPr>
        <p:blipFill rotWithShape="1">
          <a:blip r:embed="rId3">
            <a:alphaModFix/>
          </a:blip>
          <a:srcRect r="1632"/>
          <a:stretch/>
        </p:blipFill>
        <p:spPr>
          <a:xfrm>
            <a:off x="6373838" y="2590781"/>
            <a:ext cx="5049520" cy="3077817"/>
          </a:xfrm>
          <a:prstGeom prst="rect">
            <a:avLst/>
          </a:prstGeom>
          <a:ln>
            <a:noFill/>
          </a:ln>
          <a:effectLst>
            <a:outerShdw blurRad="292100" dist="139700" dir="2700000" algn="tl" rotWithShape="0">
              <a:srgbClr val="333333">
                <a:alpha val="65000"/>
              </a:srgbClr>
            </a:outerShdw>
          </a:effectLst>
        </p:spPr>
      </p:pic>
      <p:sp>
        <p:nvSpPr>
          <p:cNvPr id="112" name="Google Shape;112;p18"/>
          <p:cNvSpPr txBox="1"/>
          <p:nvPr/>
        </p:nvSpPr>
        <p:spPr>
          <a:xfrm>
            <a:off x="508253" y="5649659"/>
            <a:ext cx="4000000" cy="805308"/>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1600"/>
              </a:spcAft>
              <a:buNone/>
            </a:pPr>
            <a:r>
              <a:rPr lang="da" sz="2000" dirty="0">
                <a:solidFill>
                  <a:schemeClr val="dk2"/>
                </a:solidFill>
              </a:rPr>
              <a:t>Longer training time ~79 min </a:t>
            </a:r>
            <a:endParaRPr sz="2000" dirty="0"/>
          </a:p>
        </p:txBody>
      </p:sp>
      <p:pic>
        <p:nvPicPr>
          <p:cNvPr id="113" name="Google Shape;113;p18"/>
          <p:cNvPicPr preferRelativeResize="0"/>
          <p:nvPr/>
        </p:nvPicPr>
        <p:blipFill rotWithShape="1">
          <a:blip r:embed="rId4">
            <a:alphaModFix/>
          </a:blip>
          <a:srcRect t="-1962" r="8090" b="16631"/>
          <a:stretch>
            <a:fillRect/>
          </a:stretch>
        </p:blipFill>
        <p:spPr>
          <a:xfrm>
            <a:off x="440383" y="2609721"/>
            <a:ext cx="5023779" cy="3039938"/>
          </a:xfrm>
          <a:prstGeom prst="rect">
            <a:avLst/>
          </a:prstGeom>
          <a:ln>
            <a:noFill/>
          </a:ln>
          <a:effectLst>
            <a:outerShdw blurRad="292100" dist="139700" dir="2700000" algn="tl" rotWithShape="0">
              <a:srgbClr val="333333">
                <a:alpha val="65000"/>
              </a:srgbClr>
            </a:outerShdw>
          </a:effectLst>
        </p:spPr>
      </p:pic>
      <p:sp>
        <p:nvSpPr>
          <p:cNvPr id="2" name="Titel 1">
            <a:extLst>
              <a:ext uri="{FF2B5EF4-FFF2-40B4-BE49-F238E27FC236}">
                <a16:creationId xmlns:a16="http://schemas.microsoft.com/office/drawing/2014/main" id="{FEAF9614-B222-DEE8-EA8F-8A448361849B}"/>
              </a:ext>
            </a:extLst>
          </p:cNvPr>
          <p:cNvSpPr txBox="1">
            <a:spLocks/>
          </p:cNvSpPr>
          <p:nvPr/>
        </p:nvSpPr>
        <p:spPr>
          <a:xfrm>
            <a:off x="360680" y="562763"/>
            <a:ext cx="10515600" cy="132556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da-DK" sz="4400" u="sng" kern="0" dirty="0">
                <a:effectLst>
                  <a:outerShdw blurRad="38100" dist="38100" dir="2700000" algn="tl">
                    <a:srgbClr val="000000">
                      <a:alpha val="43137"/>
                    </a:srgbClr>
                  </a:outerShdw>
                </a:effectLst>
                <a:latin typeface="Aptos Display" panose="020B0004020202020204" pitchFamily="34" charset="0"/>
              </a:rPr>
              <a:t>Foundation model ”ResNet50”</a:t>
            </a:r>
          </a:p>
        </p:txBody>
      </p:sp>
      <p:sp>
        <p:nvSpPr>
          <p:cNvPr id="5" name="TextBox 4">
            <a:extLst>
              <a:ext uri="{FF2B5EF4-FFF2-40B4-BE49-F238E27FC236}">
                <a16:creationId xmlns:a16="http://schemas.microsoft.com/office/drawing/2014/main" id="{53FFA277-5E8F-1465-9640-DCC92AB3192C}"/>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8" name="TextBox 7">
            <a:extLst>
              <a:ext uri="{FF2B5EF4-FFF2-40B4-BE49-F238E27FC236}">
                <a16:creationId xmlns:a16="http://schemas.microsoft.com/office/drawing/2014/main" id="{1A29DA6D-E064-A004-AFE7-3DA550A0BA4A}"/>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Tree>
    <p:extLst>
      <p:ext uri="{BB962C8B-B14F-4D97-AF65-F5344CB8AC3E}">
        <p14:creationId xmlns:p14="http://schemas.microsoft.com/office/powerpoint/2010/main" val="831860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3E86F-81DC-9C63-3057-66702E5B6560}"/>
            </a:ext>
          </a:extLst>
        </p:cNvPr>
        <p:cNvGrpSpPr/>
        <p:nvPr/>
      </p:nvGrpSpPr>
      <p:grpSpPr>
        <a:xfrm>
          <a:off x="0" y="0"/>
          <a:ext cx="0" cy="0"/>
          <a:chOff x="0" y="0"/>
          <a:chExt cx="0" cy="0"/>
        </a:xfrm>
      </p:grpSpPr>
      <p:sp>
        <p:nvSpPr>
          <p:cNvPr id="4" name="Pladsholder til dato 3">
            <a:extLst>
              <a:ext uri="{FF2B5EF4-FFF2-40B4-BE49-F238E27FC236}">
                <a16:creationId xmlns:a16="http://schemas.microsoft.com/office/drawing/2014/main" id="{9A1741DE-A979-7FC7-447B-D0EC6021A908}"/>
              </a:ext>
            </a:extLst>
          </p:cNvPr>
          <p:cNvSpPr>
            <a:spLocks noGrp="1"/>
          </p:cNvSpPr>
          <p:nvPr>
            <p:ph type="dt" sz="half" idx="10"/>
          </p:nvPr>
        </p:nvSpPr>
        <p:spPr/>
        <p:txBody>
          <a:bodyPr/>
          <a:lstStyle/>
          <a:p>
            <a:fld id="{5C8384DE-5C71-4F96-BF97-DC5249E55C7D}" type="datetime1">
              <a:rPr lang="en-GB" smtClean="0"/>
              <a:t>10/06/2025</a:t>
            </a:fld>
            <a:endParaRPr lang="en-GB" dirty="0"/>
          </a:p>
        </p:txBody>
      </p:sp>
      <p:sp>
        <p:nvSpPr>
          <p:cNvPr id="7" name="Pladsholder til slidenummer 6">
            <a:extLst>
              <a:ext uri="{FF2B5EF4-FFF2-40B4-BE49-F238E27FC236}">
                <a16:creationId xmlns:a16="http://schemas.microsoft.com/office/drawing/2014/main" id="{496C992D-01E6-EBF2-26EB-61BE8173EDB6}"/>
              </a:ext>
            </a:extLst>
          </p:cNvPr>
          <p:cNvSpPr>
            <a:spLocks noGrp="1"/>
          </p:cNvSpPr>
          <p:nvPr>
            <p:ph type="sldNum" sz="quarter" idx="12"/>
          </p:nvPr>
        </p:nvSpPr>
        <p:spPr/>
        <p:txBody>
          <a:bodyPr/>
          <a:lstStyle/>
          <a:p>
            <a:fld id="{091A926C-488A-4E3E-9C21-57CAA120E114}" type="slidenum">
              <a:rPr lang="en-GB" smtClean="0"/>
              <a:t>7</a:t>
            </a:fld>
            <a:endParaRPr lang="en-GB" dirty="0"/>
          </a:p>
        </p:txBody>
      </p:sp>
      <p:sp>
        <p:nvSpPr>
          <p:cNvPr id="2" name="Titel 1">
            <a:extLst>
              <a:ext uri="{FF2B5EF4-FFF2-40B4-BE49-F238E27FC236}">
                <a16:creationId xmlns:a16="http://schemas.microsoft.com/office/drawing/2014/main" id="{CCDC1C6F-1B7F-F573-E148-DD6460C3A099}"/>
              </a:ext>
            </a:extLst>
          </p:cNvPr>
          <p:cNvSpPr>
            <a:spLocks noGrp="1"/>
          </p:cNvSpPr>
          <p:nvPr>
            <p:ph type="title" idx="4294967295"/>
          </p:nvPr>
        </p:nvSpPr>
        <p:spPr>
          <a:xfrm>
            <a:off x="398082" y="674611"/>
            <a:ext cx="11012488" cy="865187"/>
          </a:xfrm>
        </p:spPr>
        <p:txBody>
          <a:bodyPr/>
          <a:lstStyle/>
          <a:p>
            <a:r>
              <a:rPr lang="da-DK" sz="4400" u="sng" dirty="0">
                <a:solidFill>
                  <a:schemeClr val="tx1"/>
                </a:solidFill>
                <a:effectLst>
                  <a:outerShdw blurRad="38100" dist="38100" dir="2700000" algn="tl">
                    <a:srgbClr val="000000">
                      <a:alpha val="43137"/>
                    </a:srgbClr>
                  </a:outerShdw>
                </a:effectLst>
                <a:latin typeface="Aptos Display" panose="020B0004020202020204" pitchFamily="34" charset="0"/>
              </a:rPr>
              <a:t>Auto-</a:t>
            </a:r>
            <a:r>
              <a:rPr lang="da-DK" sz="4400" u="sng" dirty="0" err="1">
                <a:solidFill>
                  <a:schemeClr val="tx1"/>
                </a:solidFill>
                <a:effectLst>
                  <a:outerShdw blurRad="38100" dist="38100" dir="2700000" algn="tl">
                    <a:srgbClr val="000000">
                      <a:alpha val="43137"/>
                    </a:srgbClr>
                  </a:outerShdw>
                </a:effectLst>
                <a:latin typeface="Aptos Display" panose="020B0004020202020204" pitchFamily="34" charset="0"/>
              </a:rPr>
              <a:t>encoding</a:t>
            </a:r>
            <a:r>
              <a:rPr lang="da-DK" sz="4400" u="sng" dirty="0">
                <a:solidFill>
                  <a:schemeClr val="tx1"/>
                </a:solidFill>
                <a:effectLst>
                  <a:outerShdw blurRad="38100" dist="38100" dir="2700000" algn="tl">
                    <a:srgbClr val="000000">
                      <a:alpha val="43137"/>
                    </a:srgbClr>
                  </a:outerShdw>
                </a:effectLst>
                <a:latin typeface="Aptos Display" panose="020B0004020202020204" pitchFamily="34" charset="0"/>
              </a:rPr>
              <a:t> the images</a:t>
            </a:r>
          </a:p>
        </p:txBody>
      </p:sp>
      <p:pic>
        <p:nvPicPr>
          <p:cNvPr id="19" name="Billede 18" descr="Et billede, der indeholder skærmbillede, lilla/violet, Syren/lyslilla, viol">
            <a:extLst>
              <a:ext uri="{FF2B5EF4-FFF2-40B4-BE49-F238E27FC236}">
                <a16:creationId xmlns:a16="http://schemas.microsoft.com/office/drawing/2014/main" id="{AF3EBF19-A901-0FAF-1F1C-4E823B4FFEF4}"/>
              </a:ext>
            </a:extLst>
          </p:cNvPr>
          <p:cNvPicPr>
            <a:picLocks noChangeAspect="1"/>
          </p:cNvPicPr>
          <p:nvPr/>
        </p:nvPicPr>
        <p:blipFill>
          <a:blip r:embed="rId3">
            <a:extLst>
              <a:ext uri="{28A0092B-C50C-407E-A947-70E740481C1C}">
                <a14:useLocalDpi xmlns:a14="http://schemas.microsoft.com/office/drawing/2010/main" val="0"/>
              </a:ext>
            </a:extLst>
          </a:blip>
          <a:srcRect l="10317" r="41002"/>
          <a:stretch>
            <a:fillRect/>
          </a:stretch>
        </p:blipFill>
        <p:spPr>
          <a:xfrm>
            <a:off x="6806147" y="722623"/>
            <a:ext cx="4215965" cy="2886786"/>
          </a:xfrm>
          <a:prstGeom prst="rect">
            <a:avLst/>
          </a:prstGeom>
        </p:spPr>
      </p:pic>
      <p:sp>
        <p:nvSpPr>
          <p:cNvPr id="20" name="Tekstfelt 19">
            <a:extLst>
              <a:ext uri="{FF2B5EF4-FFF2-40B4-BE49-F238E27FC236}">
                <a16:creationId xmlns:a16="http://schemas.microsoft.com/office/drawing/2014/main" id="{046AE562-392B-00FF-908E-80D5E83B35D3}"/>
              </a:ext>
            </a:extLst>
          </p:cNvPr>
          <p:cNvSpPr txBox="1"/>
          <p:nvPr/>
        </p:nvSpPr>
        <p:spPr>
          <a:xfrm>
            <a:off x="1181464" y="5374646"/>
            <a:ext cx="3660775" cy="1200329"/>
          </a:xfrm>
          <a:prstGeom prst="rect">
            <a:avLst/>
          </a:prstGeom>
          <a:noFill/>
        </p:spPr>
        <p:txBody>
          <a:bodyPr wrap="square" rtlCol="0">
            <a:spAutoFit/>
          </a:bodyPr>
          <a:lstStyle/>
          <a:p>
            <a:pPr marL="285750" indent="-285750">
              <a:buFont typeface="Courier New" panose="02070309020205020404" pitchFamily="49" charset="0"/>
              <a:buChar char="o"/>
            </a:pPr>
            <a:r>
              <a:rPr lang="da-DK" dirty="0" err="1"/>
              <a:t>Trained</a:t>
            </a:r>
            <a:r>
              <a:rPr lang="da-DK" dirty="0"/>
              <a:t> on 2000 </a:t>
            </a:r>
            <a:r>
              <a:rPr lang="da-DK" dirty="0" err="1"/>
              <a:t>randomly</a:t>
            </a:r>
            <a:r>
              <a:rPr lang="da-DK" dirty="0"/>
              <a:t> </a:t>
            </a:r>
            <a:r>
              <a:rPr lang="da-DK" dirty="0" err="1"/>
              <a:t>chosen</a:t>
            </a:r>
            <a:r>
              <a:rPr lang="da-DK" dirty="0"/>
              <a:t> images out of 10000</a:t>
            </a:r>
          </a:p>
          <a:p>
            <a:pPr marL="285750" indent="-285750">
              <a:buFont typeface="Courier New" panose="02070309020205020404" pitchFamily="49" charset="0"/>
              <a:buChar char="o"/>
            </a:pPr>
            <a:r>
              <a:rPr lang="da-DK" dirty="0"/>
              <a:t>Original image:</a:t>
            </a:r>
            <a:r>
              <a:rPr lang="da-DK" b="1" dirty="0"/>
              <a:t> (224, 224, 3) </a:t>
            </a:r>
            <a:r>
              <a:rPr lang="da-DK" dirty="0">
                <a:sym typeface="Wingdings" panose="05000000000000000000" pitchFamily="2" charset="2"/>
              </a:rPr>
              <a:t>  l</a:t>
            </a:r>
            <a:r>
              <a:rPr lang="da-DK" dirty="0"/>
              <a:t>atent </a:t>
            </a:r>
            <a:r>
              <a:rPr lang="da-DK" dirty="0" err="1"/>
              <a:t>space</a:t>
            </a:r>
            <a:r>
              <a:rPr lang="da-DK" dirty="0"/>
              <a:t>: </a:t>
            </a:r>
            <a:r>
              <a:rPr lang="da-DK" b="1" dirty="0"/>
              <a:t>(56, 56, 16)</a:t>
            </a:r>
            <a:endParaRPr lang="da-DK" dirty="0"/>
          </a:p>
        </p:txBody>
      </p:sp>
      <p:pic>
        <p:nvPicPr>
          <p:cNvPr id="8" name="Billede 7" descr="Et billede, der indeholder tekst, skærmbillede, diagram, design&#10;&#10;AI-genereret indhold kan være ukorrekt.">
            <a:extLst>
              <a:ext uri="{FF2B5EF4-FFF2-40B4-BE49-F238E27FC236}">
                <a16:creationId xmlns:a16="http://schemas.microsoft.com/office/drawing/2014/main" id="{E5BE8E36-8526-130E-1EB5-81F433138C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517" y="1433719"/>
            <a:ext cx="5051478" cy="3680487"/>
          </a:xfrm>
          <a:prstGeom prst="rect">
            <a:avLst/>
          </a:prstGeom>
        </p:spPr>
      </p:pic>
      <p:graphicFrame>
        <p:nvGraphicFramePr>
          <p:cNvPr id="5" name="Tabel 4">
            <a:extLst>
              <a:ext uri="{FF2B5EF4-FFF2-40B4-BE49-F238E27FC236}">
                <a16:creationId xmlns:a16="http://schemas.microsoft.com/office/drawing/2014/main" id="{39B44E25-96AB-CC5B-92D7-F5A8F3AF6310}"/>
              </a:ext>
            </a:extLst>
          </p:cNvPr>
          <p:cNvGraphicFramePr>
            <a:graphicFrameLocks noGrp="1"/>
          </p:cNvGraphicFramePr>
          <p:nvPr>
            <p:extLst>
              <p:ext uri="{D42A27DB-BD31-4B8C-83A1-F6EECF244321}">
                <p14:modId xmlns:p14="http://schemas.microsoft.com/office/powerpoint/2010/main" val="2834688975"/>
              </p:ext>
            </p:extLst>
          </p:nvPr>
        </p:nvGraphicFramePr>
        <p:xfrm>
          <a:off x="5605995" y="4576020"/>
          <a:ext cx="6038862" cy="1709365"/>
        </p:xfrm>
        <a:graphic>
          <a:graphicData uri="http://schemas.openxmlformats.org/drawingml/2006/table">
            <a:tbl>
              <a:tblPr firstRow="1" bandRow="1">
                <a:tableStyleId>{5940675A-B579-460E-94D1-54222C63F5DA}</a:tableStyleId>
              </a:tblPr>
              <a:tblGrid>
                <a:gridCol w="1006477">
                  <a:extLst>
                    <a:ext uri="{9D8B030D-6E8A-4147-A177-3AD203B41FA5}">
                      <a16:colId xmlns:a16="http://schemas.microsoft.com/office/drawing/2014/main" val="2175130386"/>
                    </a:ext>
                  </a:extLst>
                </a:gridCol>
                <a:gridCol w="1006477">
                  <a:extLst>
                    <a:ext uri="{9D8B030D-6E8A-4147-A177-3AD203B41FA5}">
                      <a16:colId xmlns:a16="http://schemas.microsoft.com/office/drawing/2014/main" val="4270003067"/>
                    </a:ext>
                  </a:extLst>
                </a:gridCol>
                <a:gridCol w="1006477">
                  <a:extLst>
                    <a:ext uri="{9D8B030D-6E8A-4147-A177-3AD203B41FA5}">
                      <a16:colId xmlns:a16="http://schemas.microsoft.com/office/drawing/2014/main" val="1371417886"/>
                    </a:ext>
                  </a:extLst>
                </a:gridCol>
                <a:gridCol w="1006477">
                  <a:extLst>
                    <a:ext uri="{9D8B030D-6E8A-4147-A177-3AD203B41FA5}">
                      <a16:colId xmlns:a16="http://schemas.microsoft.com/office/drawing/2014/main" val="238699282"/>
                    </a:ext>
                  </a:extLst>
                </a:gridCol>
                <a:gridCol w="1006477">
                  <a:extLst>
                    <a:ext uri="{9D8B030D-6E8A-4147-A177-3AD203B41FA5}">
                      <a16:colId xmlns:a16="http://schemas.microsoft.com/office/drawing/2014/main" val="38663069"/>
                    </a:ext>
                  </a:extLst>
                </a:gridCol>
                <a:gridCol w="1006477">
                  <a:extLst>
                    <a:ext uri="{9D8B030D-6E8A-4147-A177-3AD203B41FA5}">
                      <a16:colId xmlns:a16="http://schemas.microsoft.com/office/drawing/2014/main" val="1022957697"/>
                    </a:ext>
                  </a:extLst>
                </a:gridCol>
              </a:tblGrid>
              <a:tr h="383654">
                <a:tc>
                  <a:txBody>
                    <a:bodyPr/>
                    <a:lstStyle/>
                    <a:p>
                      <a:endParaRPr lang="da-DK" sz="1200" b="1" i="1" dirty="0"/>
                    </a:p>
                  </a:txBody>
                  <a:tcPr>
                    <a:noFill/>
                  </a:tcPr>
                </a:tc>
                <a:tc>
                  <a:txBody>
                    <a:bodyPr/>
                    <a:lstStyle/>
                    <a:p>
                      <a:pPr algn="ctr"/>
                      <a:r>
                        <a:rPr lang="da-DK" sz="1200" b="1" dirty="0"/>
                        <a:t>Val </a:t>
                      </a:r>
                      <a:r>
                        <a:rPr lang="da-DK" sz="1200" b="1" dirty="0" err="1"/>
                        <a:t>accuracy</a:t>
                      </a:r>
                      <a:endParaRPr lang="da-DK" sz="1200" b="1" dirty="0"/>
                    </a:p>
                  </a:txBody>
                  <a:tcPr>
                    <a:solidFill>
                      <a:schemeClr val="tx2">
                        <a:lumMod val="10000"/>
                        <a:lumOff val="90000"/>
                      </a:schemeClr>
                    </a:solidFill>
                  </a:tcPr>
                </a:tc>
                <a:tc>
                  <a:txBody>
                    <a:bodyPr/>
                    <a:lstStyle/>
                    <a:p>
                      <a:pPr algn="ctr"/>
                      <a:r>
                        <a:rPr lang="da-DK" sz="1200" b="1" dirty="0"/>
                        <a:t>Val</a:t>
                      </a:r>
                    </a:p>
                    <a:p>
                      <a:pPr algn="ctr"/>
                      <a:r>
                        <a:rPr lang="da-DK" sz="1200" b="1" dirty="0" err="1"/>
                        <a:t>loss</a:t>
                      </a:r>
                      <a:endParaRPr lang="da-DK" sz="1200" b="1" dirty="0"/>
                    </a:p>
                  </a:txBody>
                  <a:tcPr>
                    <a:solidFill>
                      <a:schemeClr val="tx2">
                        <a:lumMod val="10000"/>
                        <a:lumOff val="90000"/>
                      </a:schemeClr>
                    </a:solidFill>
                  </a:tcPr>
                </a:tc>
                <a:tc>
                  <a:txBody>
                    <a:bodyPr/>
                    <a:lstStyle/>
                    <a:p>
                      <a:pPr algn="ctr"/>
                      <a:r>
                        <a:rPr lang="da-DK" sz="1200" b="1" dirty="0"/>
                        <a:t>AUC</a:t>
                      </a:r>
                    </a:p>
                  </a:txBody>
                  <a:tcPr>
                    <a:solidFill>
                      <a:schemeClr val="tx2">
                        <a:lumMod val="10000"/>
                        <a:lumOff val="90000"/>
                      </a:schemeClr>
                    </a:solidFill>
                  </a:tcPr>
                </a:tc>
                <a:tc>
                  <a:txBody>
                    <a:bodyPr/>
                    <a:lstStyle/>
                    <a:p>
                      <a:pPr algn="ctr"/>
                      <a:r>
                        <a:rPr lang="da-DK" sz="1200" b="1" dirty="0" err="1"/>
                        <a:t>Epochs</a:t>
                      </a:r>
                      <a:endParaRPr lang="da-DK" sz="1200" b="1" dirty="0"/>
                    </a:p>
                  </a:txBody>
                  <a:tcPr>
                    <a:solidFill>
                      <a:schemeClr val="tx2">
                        <a:lumMod val="10000"/>
                        <a:lumOff val="90000"/>
                      </a:schemeClr>
                    </a:solidFill>
                  </a:tcPr>
                </a:tc>
                <a:tc>
                  <a:txBody>
                    <a:bodyPr/>
                    <a:lstStyle/>
                    <a:p>
                      <a:pPr algn="ctr"/>
                      <a:r>
                        <a:rPr lang="da-DK" sz="1200" b="1" dirty="0"/>
                        <a:t>Training time</a:t>
                      </a:r>
                    </a:p>
                  </a:txBody>
                  <a:tcPr>
                    <a:solidFill>
                      <a:schemeClr val="tx2">
                        <a:lumMod val="10000"/>
                        <a:lumOff val="90000"/>
                      </a:schemeClr>
                    </a:solidFill>
                  </a:tcPr>
                </a:tc>
                <a:extLst>
                  <a:ext uri="{0D108BD9-81ED-4DB2-BD59-A6C34878D82A}">
                    <a16:rowId xmlns:a16="http://schemas.microsoft.com/office/drawing/2014/main" val="3827631272"/>
                  </a:ext>
                </a:extLst>
              </a:tr>
              <a:tr h="461324">
                <a:tc>
                  <a:txBody>
                    <a:bodyPr/>
                    <a:lstStyle/>
                    <a:p>
                      <a:r>
                        <a:rPr lang="da-DK" sz="1200" b="1" i="0" dirty="0"/>
                        <a:t>Oral</a:t>
                      </a:r>
                    </a:p>
                  </a:txBody>
                  <a:tcPr>
                    <a:solidFill>
                      <a:schemeClr val="tx2">
                        <a:lumMod val="10000"/>
                        <a:lumOff val="90000"/>
                      </a:schemeClr>
                    </a:solidFill>
                  </a:tcPr>
                </a:tc>
                <a:tc>
                  <a:txBody>
                    <a:bodyPr/>
                    <a:lstStyle/>
                    <a:p>
                      <a:pPr algn="ctr"/>
                      <a:r>
                        <a:rPr lang="da-DK" sz="1200" dirty="0"/>
                        <a:t>0.50 </a:t>
                      </a:r>
                      <a:r>
                        <a:rPr lang="da-DK" sz="1200" dirty="0">
                          <a:sym typeface="Wingdings" panose="05000000000000000000" pitchFamily="2" charset="2"/>
                        </a:rPr>
                        <a:t> 0.86</a:t>
                      </a:r>
                      <a:endParaRPr lang="da-DK" sz="1200" dirty="0"/>
                    </a:p>
                  </a:txBody>
                  <a:tcPr/>
                </a:tc>
                <a:tc>
                  <a:txBody>
                    <a:bodyPr/>
                    <a:lstStyle/>
                    <a:p>
                      <a:pPr algn="ctr"/>
                      <a:r>
                        <a:rPr lang="da-DK" sz="1200" dirty="0"/>
                        <a:t>0.69 </a:t>
                      </a:r>
                      <a:r>
                        <a:rPr lang="da-DK" sz="1200" dirty="0">
                          <a:sym typeface="Wingdings" panose="05000000000000000000" pitchFamily="2" charset="2"/>
                        </a:rPr>
                        <a:t> 0.30</a:t>
                      </a:r>
                      <a:endParaRPr lang="da-DK" sz="1200" dirty="0"/>
                    </a:p>
                  </a:txBody>
                  <a:tcPr/>
                </a:tc>
                <a:tc>
                  <a:txBody>
                    <a:bodyPr/>
                    <a:lstStyle/>
                    <a:p>
                      <a:pPr algn="ctr"/>
                      <a:r>
                        <a:rPr lang="da-DK" sz="1200" dirty="0"/>
                        <a:t>0.50 </a:t>
                      </a:r>
                      <a:r>
                        <a:rPr lang="da-DK" sz="1200" dirty="0">
                          <a:sym typeface="Wingdings" panose="05000000000000000000" pitchFamily="2" charset="2"/>
                        </a:rPr>
                        <a:t> 0.95</a:t>
                      </a:r>
                      <a:endParaRPr lang="da-DK" sz="1200" dirty="0"/>
                    </a:p>
                  </a:txBody>
                  <a:tcPr/>
                </a:tc>
                <a:tc>
                  <a:txBody>
                    <a:bodyPr/>
                    <a:lstStyle/>
                    <a:p>
                      <a:pPr algn="ctr"/>
                      <a:r>
                        <a:rPr lang="da-DK" sz="1200" dirty="0"/>
                        <a:t>6 </a:t>
                      </a:r>
                      <a:r>
                        <a:rPr lang="da-DK" sz="1200" dirty="0">
                          <a:sym typeface="Wingdings" panose="05000000000000000000" pitchFamily="2" charset="2"/>
                        </a:rPr>
                        <a:t> 11</a:t>
                      </a:r>
                      <a:endParaRPr lang="da-DK" sz="1200" dirty="0"/>
                    </a:p>
                  </a:txBody>
                  <a:tcPr/>
                </a:tc>
                <a:tc>
                  <a:txBody>
                    <a:bodyPr/>
                    <a:lstStyle/>
                    <a:p>
                      <a:pPr algn="ctr"/>
                      <a:r>
                        <a:rPr lang="da-DK" sz="1200" dirty="0"/>
                        <a:t>1823.8 s </a:t>
                      </a:r>
                      <a:r>
                        <a:rPr lang="da-DK" sz="1200" dirty="0">
                          <a:sym typeface="Wingdings" panose="05000000000000000000" pitchFamily="2" charset="2"/>
                        </a:rPr>
                        <a:t> 102.2 s</a:t>
                      </a:r>
                      <a:endParaRPr lang="da-DK" sz="1200" dirty="0"/>
                    </a:p>
                  </a:txBody>
                  <a:tcPr/>
                </a:tc>
                <a:extLst>
                  <a:ext uri="{0D108BD9-81ED-4DB2-BD59-A6C34878D82A}">
                    <a16:rowId xmlns:a16="http://schemas.microsoft.com/office/drawing/2014/main" val="97850854"/>
                  </a:ext>
                </a:extLst>
              </a:tr>
              <a:tr h="461324">
                <a:tc>
                  <a:txBody>
                    <a:bodyPr/>
                    <a:lstStyle/>
                    <a:p>
                      <a:r>
                        <a:rPr lang="da-DK" sz="1200" b="1" i="0" dirty="0" err="1"/>
                        <a:t>Breast</a:t>
                      </a:r>
                      <a:endParaRPr lang="da-DK" sz="1200" b="1" i="0" dirty="0"/>
                    </a:p>
                  </a:txBody>
                  <a:tcPr>
                    <a:solidFill>
                      <a:schemeClr val="tx2">
                        <a:lumMod val="10000"/>
                        <a:lumOff val="90000"/>
                      </a:schemeClr>
                    </a:solidFill>
                  </a:tcPr>
                </a:tc>
                <a:tc>
                  <a:txBody>
                    <a:bodyPr/>
                    <a:lstStyle/>
                    <a:p>
                      <a:pPr algn="ctr"/>
                      <a:r>
                        <a:rPr lang="da-DK" sz="1200" dirty="0"/>
                        <a:t>0.95 </a:t>
                      </a:r>
                      <a:r>
                        <a:rPr lang="da-DK" sz="1200" dirty="0">
                          <a:sym typeface="Wingdings" panose="05000000000000000000" pitchFamily="2" charset="2"/>
                        </a:rPr>
                        <a:t> 0.96</a:t>
                      </a:r>
                      <a:endParaRPr lang="da-DK" sz="1200" dirty="0"/>
                    </a:p>
                  </a:txBody>
                  <a:tcPr/>
                </a:tc>
                <a:tc>
                  <a:txBody>
                    <a:bodyPr/>
                    <a:lstStyle/>
                    <a:p>
                      <a:pPr algn="ctr"/>
                      <a:r>
                        <a:rPr lang="da-DK" sz="1200" dirty="0"/>
                        <a:t>0.17 </a:t>
                      </a:r>
                      <a:r>
                        <a:rPr lang="da-DK" sz="1200" dirty="0">
                          <a:sym typeface="Wingdings" panose="05000000000000000000" pitchFamily="2" charset="2"/>
                        </a:rPr>
                        <a:t> 0.11</a:t>
                      </a:r>
                      <a:endParaRPr lang="da-DK" sz="1200" dirty="0"/>
                    </a:p>
                  </a:txBody>
                  <a:tcPr/>
                </a:tc>
                <a:tc>
                  <a:txBody>
                    <a:bodyPr/>
                    <a:lstStyle/>
                    <a:p>
                      <a:pPr algn="ctr"/>
                      <a:r>
                        <a:rPr lang="da-DK" sz="1200" dirty="0"/>
                        <a:t>0.99 </a:t>
                      </a:r>
                      <a:r>
                        <a:rPr lang="da-DK" sz="1200" dirty="0">
                          <a:sym typeface="Wingdings" panose="05000000000000000000" pitchFamily="2" charset="2"/>
                        </a:rPr>
                        <a:t> 0.99</a:t>
                      </a:r>
                      <a:endParaRPr lang="da-DK" sz="1200" dirty="0"/>
                    </a:p>
                  </a:txBody>
                  <a:tcPr/>
                </a:tc>
                <a:tc>
                  <a:txBody>
                    <a:bodyPr/>
                    <a:lstStyle/>
                    <a:p>
                      <a:pPr algn="ctr"/>
                      <a:r>
                        <a:rPr lang="da-DK" sz="1200" dirty="0"/>
                        <a:t>7 </a:t>
                      </a:r>
                      <a:r>
                        <a:rPr lang="da-DK" sz="1200" dirty="0">
                          <a:sym typeface="Wingdings" panose="05000000000000000000" pitchFamily="2" charset="2"/>
                        </a:rPr>
                        <a:t> 16</a:t>
                      </a:r>
                      <a:endParaRPr lang="da-DK" sz="1200" dirty="0"/>
                    </a:p>
                  </a:txBody>
                  <a:tcPr/>
                </a:tc>
                <a:tc>
                  <a:txBody>
                    <a:bodyPr/>
                    <a:lstStyle/>
                    <a:p>
                      <a:pPr algn="ctr"/>
                      <a:r>
                        <a:rPr lang="da-DK" sz="1200" dirty="0"/>
                        <a:t>1968.6 s </a:t>
                      </a:r>
                      <a:r>
                        <a:rPr lang="da-DK" sz="1200" dirty="0">
                          <a:sym typeface="Wingdings" panose="05000000000000000000" pitchFamily="2" charset="2"/>
                        </a:rPr>
                        <a:t> 141.1 s</a:t>
                      </a:r>
                      <a:endParaRPr lang="da-DK" sz="1200" dirty="0"/>
                    </a:p>
                  </a:txBody>
                  <a:tcPr/>
                </a:tc>
                <a:extLst>
                  <a:ext uri="{0D108BD9-81ED-4DB2-BD59-A6C34878D82A}">
                    <a16:rowId xmlns:a16="http://schemas.microsoft.com/office/drawing/2014/main" val="368100129"/>
                  </a:ext>
                </a:extLst>
              </a:tr>
              <a:tr h="329517">
                <a:tc>
                  <a:txBody>
                    <a:bodyPr/>
                    <a:lstStyle/>
                    <a:p>
                      <a:r>
                        <a:rPr lang="da-DK" sz="1200" b="1" i="0" dirty="0" err="1"/>
                        <a:t>Kidney</a:t>
                      </a:r>
                      <a:endParaRPr lang="da-DK" sz="1200" b="1" i="0" dirty="0"/>
                    </a:p>
                  </a:txBody>
                  <a:tcPr>
                    <a:solidFill>
                      <a:schemeClr val="tx2">
                        <a:lumMod val="10000"/>
                        <a:lumOff val="90000"/>
                      </a:schemeClr>
                    </a:solidFill>
                  </a:tcPr>
                </a:tc>
                <a:tc>
                  <a:txBody>
                    <a:bodyPr/>
                    <a:lstStyle/>
                    <a:p>
                      <a:pPr algn="ctr"/>
                      <a:r>
                        <a:rPr lang="da-DK" sz="1200" dirty="0"/>
                        <a:t>1.0 </a:t>
                      </a:r>
                      <a:r>
                        <a:rPr lang="da-DK" sz="1200" dirty="0">
                          <a:sym typeface="Wingdings" panose="05000000000000000000" pitchFamily="2" charset="2"/>
                        </a:rPr>
                        <a:t> 0.98</a:t>
                      </a:r>
                      <a:endParaRPr lang="da-DK" sz="1200" dirty="0"/>
                    </a:p>
                  </a:txBody>
                  <a:tcPr/>
                </a:tc>
                <a:tc>
                  <a:txBody>
                    <a:bodyPr/>
                    <a:lstStyle/>
                    <a:p>
                      <a:pPr algn="ctr"/>
                      <a:r>
                        <a:rPr lang="da-DK" sz="1200" dirty="0"/>
                        <a:t>0 </a:t>
                      </a:r>
                      <a:r>
                        <a:rPr lang="da-DK" sz="1200" dirty="0">
                          <a:sym typeface="Wingdings" panose="05000000000000000000" pitchFamily="2" charset="2"/>
                        </a:rPr>
                        <a:t> 0.20 </a:t>
                      </a:r>
                      <a:endParaRPr lang="da-DK" sz="1200" dirty="0"/>
                    </a:p>
                  </a:txBody>
                  <a:tcPr/>
                </a:tc>
                <a:tc>
                  <a:txBody>
                    <a:bodyPr/>
                    <a:lstStyle/>
                    <a:p>
                      <a:pPr algn="ctr"/>
                      <a:r>
                        <a:rPr lang="da-DK" sz="1200" dirty="0"/>
                        <a:t>1.0 </a:t>
                      </a:r>
                      <a:r>
                        <a:rPr lang="da-DK" sz="1200" dirty="0">
                          <a:sym typeface="Wingdings" panose="05000000000000000000" pitchFamily="2" charset="2"/>
                        </a:rPr>
                        <a:t> 0.99</a:t>
                      </a:r>
                      <a:endParaRPr lang="da-DK" sz="1200" dirty="0"/>
                    </a:p>
                  </a:txBody>
                  <a:tcPr/>
                </a:tc>
                <a:tc>
                  <a:txBody>
                    <a:bodyPr/>
                    <a:lstStyle/>
                    <a:p>
                      <a:pPr algn="ctr"/>
                      <a:r>
                        <a:rPr lang="da-DK" sz="1200" dirty="0"/>
                        <a:t>6 </a:t>
                      </a:r>
                      <a:r>
                        <a:rPr lang="da-DK" sz="1200" dirty="0">
                          <a:sym typeface="Wingdings" panose="05000000000000000000" pitchFamily="2" charset="2"/>
                        </a:rPr>
                        <a:t> 13</a:t>
                      </a:r>
                      <a:endParaRPr lang="da-DK" sz="1200" dirty="0"/>
                    </a:p>
                  </a:txBody>
                  <a:tcPr/>
                </a:tc>
                <a:tc>
                  <a:txBody>
                    <a:bodyPr/>
                    <a:lstStyle/>
                    <a:p>
                      <a:pPr algn="ctr"/>
                      <a:r>
                        <a:rPr lang="da-DK" sz="1200" dirty="0"/>
                        <a:t>-</a:t>
                      </a:r>
                    </a:p>
                  </a:txBody>
                  <a:tcPr/>
                </a:tc>
                <a:extLst>
                  <a:ext uri="{0D108BD9-81ED-4DB2-BD59-A6C34878D82A}">
                    <a16:rowId xmlns:a16="http://schemas.microsoft.com/office/drawing/2014/main" val="193192504"/>
                  </a:ext>
                </a:extLst>
              </a:tr>
            </a:tbl>
          </a:graphicData>
        </a:graphic>
      </p:graphicFrame>
      <p:sp>
        <p:nvSpPr>
          <p:cNvPr id="6" name="Rektangel 5">
            <a:extLst>
              <a:ext uri="{FF2B5EF4-FFF2-40B4-BE49-F238E27FC236}">
                <a16:creationId xmlns:a16="http://schemas.microsoft.com/office/drawing/2014/main" id="{80806AD9-FC14-2CC0-93AC-099DEAEF86EF}"/>
              </a:ext>
            </a:extLst>
          </p:cNvPr>
          <p:cNvSpPr/>
          <p:nvPr/>
        </p:nvSpPr>
        <p:spPr>
          <a:xfrm>
            <a:off x="6600458" y="5036101"/>
            <a:ext cx="5044400" cy="46201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 name="Tekstfelt 2">
            <a:extLst>
              <a:ext uri="{FF2B5EF4-FFF2-40B4-BE49-F238E27FC236}">
                <a16:creationId xmlns:a16="http://schemas.microsoft.com/office/drawing/2014/main" id="{36057BAE-27A1-697F-F65A-33E3BA27121C}"/>
              </a:ext>
            </a:extLst>
          </p:cNvPr>
          <p:cNvSpPr txBox="1"/>
          <p:nvPr/>
        </p:nvSpPr>
        <p:spPr>
          <a:xfrm>
            <a:off x="6621780" y="3513486"/>
            <a:ext cx="4584700" cy="646331"/>
          </a:xfrm>
          <a:prstGeom prst="rect">
            <a:avLst/>
          </a:prstGeom>
          <a:noFill/>
        </p:spPr>
        <p:txBody>
          <a:bodyPr wrap="square" rtlCol="0">
            <a:spAutoFit/>
          </a:bodyPr>
          <a:lstStyle/>
          <a:p>
            <a:pPr algn="ctr"/>
            <a:r>
              <a:rPr lang="da-DK" b="1" dirty="0" err="1"/>
              <a:t>Figure</a:t>
            </a:r>
            <a:r>
              <a:rPr lang="da-DK" b="1" dirty="0"/>
              <a:t>: </a:t>
            </a:r>
            <a:r>
              <a:rPr lang="da-DK" dirty="0"/>
              <a:t>Original and </a:t>
            </a:r>
            <a:r>
              <a:rPr lang="da-DK" dirty="0" err="1"/>
              <a:t>decoded</a:t>
            </a:r>
            <a:r>
              <a:rPr lang="da-DK" dirty="0"/>
              <a:t> images for the </a:t>
            </a:r>
            <a:r>
              <a:rPr lang="da-DK" i="1" dirty="0"/>
              <a:t>oral cancer </a:t>
            </a:r>
            <a:r>
              <a:rPr lang="da-DK" dirty="0"/>
              <a:t>data set</a:t>
            </a:r>
          </a:p>
        </p:txBody>
      </p:sp>
      <p:sp>
        <p:nvSpPr>
          <p:cNvPr id="9" name="TextBox 8">
            <a:extLst>
              <a:ext uri="{FF2B5EF4-FFF2-40B4-BE49-F238E27FC236}">
                <a16:creationId xmlns:a16="http://schemas.microsoft.com/office/drawing/2014/main" id="{90BCCD63-7C81-FAD6-AA1A-412CBFAEF184}"/>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10" name="TextBox 9">
            <a:extLst>
              <a:ext uri="{FF2B5EF4-FFF2-40B4-BE49-F238E27FC236}">
                <a16:creationId xmlns:a16="http://schemas.microsoft.com/office/drawing/2014/main" id="{682BEBFC-99E3-34BB-9055-B5B9687090E1}"/>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Tree>
    <p:extLst>
      <p:ext uri="{BB962C8B-B14F-4D97-AF65-F5344CB8AC3E}">
        <p14:creationId xmlns:p14="http://schemas.microsoft.com/office/powerpoint/2010/main" val="303002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descr="Et billede, der indeholder tekst, diagram, linje/række, Kurve&#10;&#10;AI-genereret indhold kan være ukorrekt.">
            <a:extLst>
              <a:ext uri="{FF2B5EF4-FFF2-40B4-BE49-F238E27FC236}">
                <a16:creationId xmlns:a16="http://schemas.microsoft.com/office/drawing/2014/main" id="{CCDA2124-6BDD-D36F-3C6F-489E302567E6}"/>
              </a:ext>
            </a:extLst>
          </p:cNvPr>
          <p:cNvPicPr>
            <a:picLocks noChangeAspect="1"/>
          </p:cNvPicPr>
          <p:nvPr/>
        </p:nvPicPr>
        <p:blipFill>
          <a:blip r:embed="rId2">
            <a:extLst>
              <a:ext uri="{28A0092B-C50C-407E-A947-70E740481C1C}">
                <a14:useLocalDpi xmlns:a14="http://schemas.microsoft.com/office/drawing/2010/main" val="0"/>
              </a:ext>
            </a:extLst>
          </a:blip>
          <a:srcRect l="49416" t="6824" r="7133" b="48887"/>
          <a:stretch>
            <a:fillRect/>
          </a:stretch>
        </p:blipFill>
        <p:spPr>
          <a:xfrm>
            <a:off x="8111633" y="313969"/>
            <a:ext cx="2353118" cy="1998758"/>
          </a:xfrm>
          <a:prstGeom prst="rect">
            <a:avLst/>
          </a:prstGeom>
        </p:spPr>
      </p:pic>
      <p:pic>
        <p:nvPicPr>
          <p:cNvPr id="4" name="Billede 3" descr="Et billede, der indeholder tekst, diagram, Kurve, linje/række">
            <a:extLst>
              <a:ext uri="{FF2B5EF4-FFF2-40B4-BE49-F238E27FC236}">
                <a16:creationId xmlns:a16="http://schemas.microsoft.com/office/drawing/2014/main" id="{8860B663-3812-4A78-25C6-C40672C08A8C}"/>
              </a:ext>
            </a:extLst>
          </p:cNvPr>
          <p:cNvPicPr>
            <a:picLocks noChangeAspect="1"/>
          </p:cNvPicPr>
          <p:nvPr/>
        </p:nvPicPr>
        <p:blipFill>
          <a:blip r:embed="rId3">
            <a:extLst>
              <a:ext uri="{28A0092B-C50C-407E-A947-70E740481C1C}">
                <a14:useLocalDpi xmlns:a14="http://schemas.microsoft.com/office/drawing/2010/main" val="0"/>
              </a:ext>
            </a:extLst>
          </a:blip>
          <a:srcRect l="49154" t="4160" b="48863"/>
          <a:stretch>
            <a:fillRect/>
          </a:stretch>
        </p:blipFill>
        <p:spPr>
          <a:xfrm>
            <a:off x="5391773" y="313969"/>
            <a:ext cx="2548519" cy="1962193"/>
          </a:xfrm>
          <a:prstGeom prst="rect">
            <a:avLst/>
          </a:prstGeom>
        </p:spPr>
      </p:pic>
      <p:sp>
        <p:nvSpPr>
          <p:cNvPr id="5" name="Tekstfelt 4">
            <a:extLst>
              <a:ext uri="{FF2B5EF4-FFF2-40B4-BE49-F238E27FC236}">
                <a16:creationId xmlns:a16="http://schemas.microsoft.com/office/drawing/2014/main" id="{BD364B0F-E754-69A9-D09B-3DC7C1A1B124}"/>
              </a:ext>
            </a:extLst>
          </p:cNvPr>
          <p:cNvSpPr txBox="1"/>
          <p:nvPr/>
        </p:nvSpPr>
        <p:spPr>
          <a:xfrm>
            <a:off x="903513" y="624866"/>
            <a:ext cx="3777343" cy="2308324"/>
          </a:xfrm>
          <a:prstGeom prst="rect">
            <a:avLst/>
          </a:prstGeom>
          <a:noFill/>
        </p:spPr>
        <p:txBody>
          <a:bodyPr wrap="square" rtlCol="0">
            <a:spAutoFit/>
          </a:bodyPr>
          <a:lstStyle/>
          <a:p>
            <a:pPr marL="285750" indent="-285750">
              <a:buFont typeface="Courier New" panose="02070309020205020404" pitchFamily="49" charset="0"/>
              <a:buChar char="o"/>
            </a:pPr>
            <a:r>
              <a:rPr lang="da-DK" dirty="0" err="1"/>
              <a:t>Reduced</a:t>
            </a:r>
            <a:r>
              <a:rPr lang="da-DK" dirty="0"/>
              <a:t> </a:t>
            </a:r>
            <a:r>
              <a:rPr lang="da-DK" dirty="0" err="1"/>
              <a:t>training</a:t>
            </a:r>
            <a:r>
              <a:rPr lang="da-DK" dirty="0"/>
              <a:t> time </a:t>
            </a:r>
            <a:r>
              <a:rPr lang="da-DK" dirty="0" err="1"/>
              <a:t>significantly</a:t>
            </a:r>
            <a:r>
              <a:rPr lang="da-DK" dirty="0"/>
              <a:t>!</a:t>
            </a:r>
          </a:p>
          <a:p>
            <a:pPr marL="285750" indent="-285750">
              <a:buFont typeface="Courier New" panose="02070309020205020404" pitchFamily="49" charset="0"/>
              <a:buChar char="o"/>
            </a:pPr>
            <a:r>
              <a:rPr lang="da-DK" dirty="0" err="1"/>
              <a:t>Captured</a:t>
            </a:r>
            <a:r>
              <a:rPr lang="da-DK" dirty="0"/>
              <a:t> </a:t>
            </a:r>
            <a:r>
              <a:rPr lang="da-DK" dirty="0" err="1"/>
              <a:t>important</a:t>
            </a:r>
            <a:r>
              <a:rPr lang="da-DK" dirty="0"/>
              <a:t> features to </a:t>
            </a:r>
            <a:r>
              <a:rPr lang="da-DK" dirty="0" err="1"/>
              <a:t>make</a:t>
            </a:r>
            <a:r>
              <a:rPr lang="da-DK" dirty="0"/>
              <a:t> model on oral cancer data </a:t>
            </a:r>
            <a:r>
              <a:rPr lang="da-DK" dirty="0" err="1"/>
              <a:t>learn</a:t>
            </a:r>
            <a:endParaRPr lang="da-DK" dirty="0"/>
          </a:p>
          <a:p>
            <a:pPr marL="285750" indent="-285750">
              <a:buFont typeface="Courier New" panose="02070309020205020404" pitchFamily="49" charset="0"/>
              <a:buChar char="o"/>
            </a:pPr>
            <a:r>
              <a:rPr lang="da-DK" dirty="0" err="1"/>
              <a:t>Healthier</a:t>
            </a:r>
            <a:r>
              <a:rPr lang="da-DK" dirty="0"/>
              <a:t> </a:t>
            </a:r>
            <a:r>
              <a:rPr lang="da-DK" dirty="0" err="1"/>
              <a:t>training</a:t>
            </a:r>
            <a:r>
              <a:rPr lang="da-DK" dirty="0"/>
              <a:t> </a:t>
            </a:r>
            <a:r>
              <a:rPr lang="da-DK" dirty="0" err="1"/>
              <a:t>process</a:t>
            </a:r>
            <a:r>
              <a:rPr lang="da-DK" dirty="0"/>
              <a:t> for </a:t>
            </a:r>
            <a:r>
              <a:rPr lang="da-DK" dirty="0" err="1"/>
              <a:t>breast</a:t>
            </a:r>
            <a:r>
              <a:rPr lang="da-DK" dirty="0"/>
              <a:t> cancer data.</a:t>
            </a:r>
          </a:p>
          <a:p>
            <a:pPr marL="285750" indent="-285750">
              <a:buFont typeface="Arial" panose="020B0604020202020204" pitchFamily="34" charset="0"/>
              <a:buChar char="•"/>
            </a:pPr>
            <a:endParaRPr lang="da-DK" dirty="0"/>
          </a:p>
        </p:txBody>
      </p:sp>
      <p:pic>
        <p:nvPicPr>
          <p:cNvPr id="8" name="Billede 7">
            <a:extLst>
              <a:ext uri="{FF2B5EF4-FFF2-40B4-BE49-F238E27FC236}">
                <a16:creationId xmlns:a16="http://schemas.microsoft.com/office/drawing/2014/main" id="{2B3B590E-A2B5-51EA-16A0-108CA1E71EE3}"/>
              </a:ext>
            </a:extLst>
          </p:cNvPr>
          <p:cNvPicPr>
            <a:picLocks noChangeAspect="1"/>
          </p:cNvPicPr>
          <p:nvPr/>
        </p:nvPicPr>
        <p:blipFill>
          <a:blip r:embed="rId4">
            <a:extLst>
              <a:ext uri="{28A0092B-C50C-407E-A947-70E740481C1C}">
                <a14:useLocalDpi xmlns:a14="http://schemas.microsoft.com/office/drawing/2010/main" val="0"/>
              </a:ext>
            </a:extLst>
          </a:blip>
          <a:srcRect l="11728" r="40676"/>
          <a:stretch>
            <a:fillRect/>
          </a:stretch>
        </p:blipFill>
        <p:spPr>
          <a:xfrm>
            <a:off x="159926" y="3924811"/>
            <a:ext cx="3090839" cy="2164631"/>
          </a:xfrm>
          <a:prstGeom prst="rect">
            <a:avLst/>
          </a:prstGeom>
        </p:spPr>
      </p:pic>
      <p:pic>
        <p:nvPicPr>
          <p:cNvPr id="10" name="Billede 9" descr="Et billede, der indeholder tekst, diagram, linje/række, Plan">
            <a:extLst>
              <a:ext uri="{FF2B5EF4-FFF2-40B4-BE49-F238E27FC236}">
                <a16:creationId xmlns:a16="http://schemas.microsoft.com/office/drawing/2014/main" id="{5B549BBC-96C7-7D5E-7C7C-2440B5568F8B}"/>
              </a:ext>
            </a:extLst>
          </p:cNvPr>
          <p:cNvPicPr>
            <a:picLocks noChangeAspect="1"/>
          </p:cNvPicPr>
          <p:nvPr/>
        </p:nvPicPr>
        <p:blipFill>
          <a:blip r:embed="rId5">
            <a:extLst>
              <a:ext uri="{28A0092B-C50C-407E-A947-70E740481C1C}">
                <a14:useLocalDpi xmlns:a14="http://schemas.microsoft.com/office/drawing/2010/main" val="0"/>
              </a:ext>
            </a:extLst>
          </a:blip>
          <a:srcRect l="3881" t="8939" r="3866"/>
          <a:stretch>
            <a:fillRect/>
          </a:stretch>
        </p:blipFill>
        <p:spPr>
          <a:xfrm>
            <a:off x="7734820" y="3724036"/>
            <a:ext cx="3779623" cy="3108998"/>
          </a:xfrm>
          <a:prstGeom prst="rect">
            <a:avLst/>
          </a:prstGeom>
        </p:spPr>
      </p:pic>
      <p:pic>
        <p:nvPicPr>
          <p:cNvPr id="11" name="Billede 10" descr="Et billede, der indeholder tekst, diagram, linje/række, Kurve">
            <a:extLst>
              <a:ext uri="{FF2B5EF4-FFF2-40B4-BE49-F238E27FC236}">
                <a16:creationId xmlns:a16="http://schemas.microsoft.com/office/drawing/2014/main" id="{6B1C5385-D30E-680A-D805-169C2EB923E6}"/>
              </a:ext>
            </a:extLst>
          </p:cNvPr>
          <p:cNvPicPr>
            <a:picLocks noChangeAspect="1"/>
          </p:cNvPicPr>
          <p:nvPr/>
        </p:nvPicPr>
        <p:blipFill>
          <a:blip r:embed="rId6">
            <a:extLst>
              <a:ext uri="{28A0092B-C50C-407E-A947-70E740481C1C}">
                <a14:useLocalDpi xmlns:a14="http://schemas.microsoft.com/office/drawing/2010/main" val="0"/>
              </a:ext>
            </a:extLst>
          </a:blip>
          <a:srcRect l="5364" t="7575" r="5212"/>
          <a:stretch>
            <a:fillRect/>
          </a:stretch>
        </p:blipFill>
        <p:spPr>
          <a:xfrm>
            <a:off x="3644972" y="3652564"/>
            <a:ext cx="3692616" cy="3180470"/>
          </a:xfrm>
          <a:prstGeom prst="rect">
            <a:avLst/>
          </a:prstGeom>
        </p:spPr>
      </p:pic>
      <p:sp>
        <p:nvSpPr>
          <p:cNvPr id="6" name="Pladsholder til dato 5">
            <a:extLst>
              <a:ext uri="{FF2B5EF4-FFF2-40B4-BE49-F238E27FC236}">
                <a16:creationId xmlns:a16="http://schemas.microsoft.com/office/drawing/2014/main" id="{843C38A4-C1F2-56A5-2F04-8131606F2C06}"/>
              </a:ext>
            </a:extLst>
          </p:cNvPr>
          <p:cNvSpPr>
            <a:spLocks noGrp="1"/>
          </p:cNvSpPr>
          <p:nvPr>
            <p:ph type="dt" sz="half" idx="10"/>
          </p:nvPr>
        </p:nvSpPr>
        <p:spPr/>
        <p:txBody>
          <a:bodyPr/>
          <a:lstStyle/>
          <a:p>
            <a:fld id="{BB61093D-CB2C-4299-BC40-6C2E0C207B0D}" type="datetime1">
              <a:rPr lang="en-GB" smtClean="0"/>
              <a:t>10/06/2025</a:t>
            </a:fld>
            <a:endParaRPr lang="en-GB" dirty="0"/>
          </a:p>
        </p:txBody>
      </p:sp>
      <p:sp>
        <p:nvSpPr>
          <p:cNvPr id="12" name="Pladsholder til slidenummer 11">
            <a:extLst>
              <a:ext uri="{FF2B5EF4-FFF2-40B4-BE49-F238E27FC236}">
                <a16:creationId xmlns:a16="http://schemas.microsoft.com/office/drawing/2014/main" id="{F4892FDA-D2D4-1248-F758-73AC5C41C7BC}"/>
              </a:ext>
            </a:extLst>
          </p:cNvPr>
          <p:cNvSpPr>
            <a:spLocks noGrp="1"/>
          </p:cNvSpPr>
          <p:nvPr>
            <p:ph type="sldNum" sz="quarter" idx="12"/>
          </p:nvPr>
        </p:nvSpPr>
        <p:spPr/>
        <p:txBody>
          <a:bodyPr/>
          <a:lstStyle/>
          <a:p>
            <a:fld id="{091A926C-488A-4E3E-9C21-57CAA120E114}" type="slidenum">
              <a:rPr lang="en-GB" smtClean="0"/>
              <a:t>8</a:t>
            </a:fld>
            <a:endParaRPr lang="en-GB" dirty="0"/>
          </a:p>
        </p:txBody>
      </p:sp>
      <p:sp>
        <p:nvSpPr>
          <p:cNvPr id="2" name="Titel 1">
            <a:extLst>
              <a:ext uri="{FF2B5EF4-FFF2-40B4-BE49-F238E27FC236}">
                <a16:creationId xmlns:a16="http://schemas.microsoft.com/office/drawing/2014/main" id="{194D84CA-3E8A-95E5-9A14-4367691FE9F8}"/>
              </a:ext>
            </a:extLst>
          </p:cNvPr>
          <p:cNvSpPr>
            <a:spLocks noGrp="1"/>
          </p:cNvSpPr>
          <p:nvPr>
            <p:ph type="title" idx="4294967295"/>
          </p:nvPr>
        </p:nvSpPr>
        <p:spPr>
          <a:xfrm>
            <a:off x="1041536" y="2912193"/>
            <a:ext cx="11012488" cy="865187"/>
          </a:xfrm>
        </p:spPr>
        <p:txBody>
          <a:bodyPr>
            <a:normAutofit/>
          </a:bodyPr>
          <a:lstStyle/>
          <a:p>
            <a:r>
              <a:rPr lang="da-DK" sz="2800" u="sng" dirty="0" err="1">
                <a:solidFill>
                  <a:schemeClr val="tx1"/>
                </a:solidFill>
                <a:effectLst>
                  <a:outerShdw blurRad="38100" dist="38100" dir="2700000" algn="tl">
                    <a:srgbClr val="000000">
                      <a:alpha val="43137"/>
                    </a:srgbClr>
                  </a:outerShdw>
                </a:effectLst>
                <a:latin typeface="Aptos Display" panose="020B0004020202020204" pitchFamily="34" charset="0"/>
              </a:rPr>
              <a:t>Introducing</a:t>
            </a:r>
            <a:r>
              <a:rPr lang="da-DK" sz="2800" u="sng" dirty="0">
                <a:solidFill>
                  <a:schemeClr val="tx1"/>
                </a:solidFill>
                <a:effectLst>
                  <a:outerShdw blurRad="38100" dist="38100" dir="2700000" algn="tl">
                    <a:srgbClr val="000000">
                      <a:alpha val="43137"/>
                    </a:srgbClr>
                  </a:outerShdw>
                </a:effectLst>
                <a:latin typeface="Aptos Display" panose="020B0004020202020204" pitchFamily="34" charset="0"/>
              </a:rPr>
              <a:t> a </a:t>
            </a:r>
            <a:r>
              <a:rPr lang="da-DK" sz="2800" b="1" u="sng" dirty="0" err="1">
                <a:solidFill>
                  <a:schemeClr val="tx1"/>
                </a:solidFill>
                <a:effectLst>
                  <a:outerShdw blurRad="38100" dist="38100" dir="2700000" algn="tl">
                    <a:srgbClr val="000000">
                      <a:alpha val="43137"/>
                    </a:srgbClr>
                  </a:outerShdw>
                </a:effectLst>
                <a:latin typeface="Aptos Display" panose="020B0004020202020204" pitchFamily="34" charset="0"/>
              </a:rPr>
              <a:t>dense</a:t>
            </a:r>
            <a:r>
              <a:rPr lang="da-DK" sz="2800" b="1" u="sng" dirty="0">
                <a:solidFill>
                  <a:schemeClr val="tx1"/>
                </a:solidFill>
                <a:effectLst>
                  <a:outerShdw blurRad="38100" dist="38100" dir="2700000" algn="tl">
                    <a:srgbClr val="000000">
                      <a:alpha val="43137"/>
                    </a:srgbClr>
                  </a:outerShdw>
                </a:effectLst>
                <a:latin typeface="Aptos Display" panose="020B0004020202020204" pitchFamily="34" charset="0"/>
              </a:rPr>
              <a:t> </a:t>
            </a:r>
            <a:r>
              <a:rPr lang="da-DK" sz="2800" b="1" u="sng" dirty="0" err="1">
                <a:solidFill>
                  <a:schemeClr val="tx1"/>
                </a:solidFill>
                <a:effectLst>
                  <a:outerShdw blurRad="38100" dist="38100" dir="2700000" algn="tl">
                    <a:srgbClr val="000000">
                      <a:alpha val="43137"/>
                    </a:srgbClr>
                  </a:outerShdw>
                </a:effectLst>
                <a:latin typeface="Aptos Display" panose="020B0004020202020204" pitchFamily="34" charset="0"/>
              </a:rPr>
              <a:t>layer</a:t>
            </a:r>
            <a:r>
              <a:rPr lang="da-DK" sz="2800" b="1" u="sng" dirty="0">
                <a:solidFill>
                  <a:schemeClr val="tx1"/>
                </a:solidFill>
                <a:effectLst>
                  <a:outerShdw blurRad="38100" dist="38100" dir="2700000" algn="tl">
                    <a:srgbClr val="000000">
                      <a:alpha val="43137"/>
                    </a:srgbClr>
                  </a:outerShdw>
                </a:effectLst>
                <a:latin typeface="Aptos Display" panose="020B0004020202020204" pitchFamily="34" charset="0"/>
              </a:rPr>
              <a:t> </a:t>
            </a:r>
            <a:r>
              <a:rPr lang="da-DK" sz="2800" u="sng" dirty="0">
                <a:solidFill>
                  <a:schemeClr val="tx1"/>
                </a:solidFill>
                <a:effectLst>
                  <a:outerShdw blurRad="38100" dist="38100" dir="2700000" algn="tl">
                    <a:srgbClr val="000000">
                      <a:alpha val="43137"/>
                    </a:srgbClr>
                  </a:outerShdw>
                </a:effectLst>
                <a:latin typeface="Aptos Display" panose="020B0004020202020204" pitchFamily="34" charset="0"/>
              </a:rPr>
              <a:t>to the auto </a:t>
            </a:r>
            <a:r>
              <a:rPr lang="da-DK" sz="2800" u="sng" dirty="0" err="1">
                <a:solidFill>
                  <a:schemeClr val="tx1"/>
                </a:solidFill>
                <a:effectLst>
                  <a:outerShdw blurRad="38100" dist="38100" dir="2700000" algn="tl">
                    <a:srgbClr val="000000">
                      <a:alpha val="43137"/>
                    </a:srgbClr>
                  </a:outerShdw>
                </a:effectLst>
                <a:latin typeface="Aptos Display" panose="020B0004020202020204" pitchFamily="34" charset="0"/>
              </a:rPr>
              <a:t>encoder</a:t>
            </a:r>
            <a:r>
              <a:rPr lang="da-DK" sz="2800" u="sng" dirty="0">
                <a:solidFill>
                  <a:schemeClr val="tx1"/>
                </a:solidFill>
                <a:effectLst>
                  <a:outerShdw blurRad="38100" dist="38100" dir="2700000" algn="tl">
                    <a:srgbClr val="000000">
                      <a:alpha val="43137"/>
                    </a:srgbClr>
                  </a:outerShdw>
                </a:effectLst>
                <a:latin typeface="Aptos Display" panose="020B0004020202020204" pitchFamily="34" charset="0"/>
              </a:rPr>
              <a:t> on </a:t>
            </a:r>
            <a:r>
              <a:rPr lang="da-DK" sz="2800" i="1" u="sng" dirty="0">
                <a:solidFill>
                  <a:schemeClr val="tx1"/>
                </a:solidFill>
                <a:effectLst>
                  <a:outerShdw blurRad="38100" dist="38100" dir="2700000" algn="tl">
                    <a:srgbClr val="000000">
                      <a:alpha val="43137"/>
                    </a:srgbClr>
                  </a:outerShdw>
                </a:effectLst>
                <a:latin typeface="Aptos Display" panose="020B0004020202020204" pitchFamily="34" charset="0"/>
              </a:rPr>
              <a:t>oral cancer </a:t>
            </a:r>
            <a:r>
              <a:rPr lang="da-DK" sz="2800" u="sng" dirty="0">
                <a:solidFill>
                  <a:schemeClr val="tx1"/>
                </a:solidFill>
                <a:effectLst>
                  <a:outerShdw blurRad="38100" dist="38100" dir="2700000" algn="tl">
                    <a:srgbClr val="000000">
                      <a:alpha val="43137"/>
                    </a:srgbClr>
                  </a:outerShdw>
                </a:effectLst>
                <a:latin typeface="Aptos Display" panose="020B0004020202020204" pitchFamily="34" charset="0"/>
              </a:rPr>
              <a:t>data</a:t>
            </a:r>
          </a:p>
        </p:txBody>
      </p:sp>
      <p:sp>
        <p:nvSpPr>
          <p:cNvPr id="7" name="Tekstfelt 6">
            <a:extLst>
              <a:ext uri="{FF2B5EF4-FFF2-40B4-BE49-F238E27FC236}">
                <a16:creationId xmlns:a16="http://schemas.microsoft.com/office/drawing/2014/main" id="{E7EB728C-D3DA-5347-80B0-5EAC9F1331DF}"/>
              </a:ext>
            </a:extLst>
          </p:cNvPr>
          <p:cNvSpPr txBox="1"/>
          <p:nvPr/>
        </p:nvSpPr>
        <p:spPr>
          <a:xfrm>
            <a:off x="4475412" y="3358857"/>
            <a:ext cx="1832723" cy="307777"/>
          </a:xfrm>
          <a:prstGeom prst="rect">
            <a:avLst/>
          </a:prstGeom>
          <a:noFill/>
        </p:spPr>
        <p:txBody>
          <a:bodyPr wrap="square" rtlCol="0">
            <a:spAutoFit/>
          </a:bodyPr>
          <a:lstStyle/>
          <a:p>
            <a:r>
              <a:rPr lang="da-DK" sz="1400" u="sng" dirty="0" err="1"/>
              <a:t>Without</a:t>
            </a:r>
            <a:r>
              <a:rPr lang="da-DK" sz="1400" u="sng" dirty="0"/>
              <a:t> </a:t>
            </a:r>
            <a:r>
              <a:rPr lang="da-DK" sz="1400" u="sng" dirty="0" err="1"/>
              <a:t>dense</a:t>
            </a:r>
            <a:r>
              <a:rPr lang="da-DK" sz="1400" u="sng" dirty="0"/>
              <a:t> </a:t>
            </a:r>
            <a:r>
              <a:rPr lang="da-DK" sz="1400" u="sng" dirty="0" err="1"/>
              <a:t>layer</a:t>
            </a:r>
            <a:endParaRPr lang="da-DK" sz="1400" u="sng" dirty="0"/>
          </a:p>
        </p:txBody>
      </p:sp>
      <p:sp>
        <p:nvSpPr>
          <p:cNvPr id="9" name="Tekstfelt 8">
            <a:extLst>
              <a:ext uri="{FF2B5EF4-FFF2-40B4-BE49-F238E27FC236}">
                <a16:creationId xmlns:a16="http://schemas.microsoft.com/office/drawing/2014/main" id="{A2719EDA-1B79-5382-5466-43216A62EB20}"/>
              </a:ext>
            </a:extLst>
          </p:cNvPr>
          <p:cNvSpPr txBox="1"/>
          <p:nvPr/>
        </p:nvSpPr>
        <p:spPr>
          <a:xfrm>
            <a:off x="8899263" y="3378888"/>
            <a:ext cx="1832723" cy="307777"/>
          </a:xfrm>
          <a:prstGeom prst="rect">
            <a:avLst/>
          </a:prstGeom>
          <a:noFill/>
        </p:spPr>
        <p:txBody>
          <a:bodyPr wrap="square" rtlCol="0">
            <a:spAutoFit/>
          </a:bodyPr>
          <a:lstStyle/>
          <a:p>
            <a:r>
              <a:rPr lang="da-DK" sz="1400" u="sng" dirty="0"/>
              <a:t>With </a:t>
            </a:r>
            <a:r>
              <a:rPr lang="da-DK" sz="1400" u="sng" dirty="0" err="1"/>
              <a:t>dense</a:t>
            </a:r>
            <a:r>
              <a:rPr lang="da-DK" sz="1400" u="sng" dirty="0"/>
              <a:t> </a:t>
            </a:r>
            <a:r>
              <a:rPr lang="da-DK" sz="1400" u="sng" dirty="0" err="1"/>
              <a:t>layer</a:t>
            </a:r>
            <a:endParaRPr lang="da-DK" sz="1400" u="sng" dirty="0"/>
          </a:p>
        </p:txBody>
      </p:sp>
      <p:sp>
        <p:nvSpPr>
          <p:cNvPr id="13" name="Tekstfelt 12">
            <a:extLst>
              <a:ext uri="{FF2B5EF4-FFF2-40B4-BE49-F238E27FC236}">
                <a16:creationId xmlns:a16="http://schemas.microsoft.com/office/drawing/2014/main" id="{67CB6086-C94D-E7E8-B90B-FC5DDF28EC1C}"/>
              </a:ext>
            </a:extLst>
          </p:cNvPr>
          <p:cNvSpPr txBox="1"/>
          <p:nvPr/>
        </p:nvSpPr>
        <p:spPr>
          <a:xfrm>
            <a:off x="5491280" y="2418045"/>
            <a:ext cx="5240706" cy="369332"/>
          </a:xfrm>
          <a:prstGeom prst="rect">
            <a:avLst/>
          </a:prstGeom>
          <a:noFill/>
        </p:spPr>
        <p:txBody>
          <a:bodyPr wrap="square" rtlCol="0">
            <a:spAutoFit/>
          </a:bodyPr>
          <a:lstStyle/>
          <a:p>
            <a:pPr algn="ctr"/>
            <a:r>
              <a:rPr lang="da-DK" b="1" dirty="0" err="1"/>
              <a:t>Figures</a:t>
            </a:r>
            <a:r>
              <a:rPr lang="da-DK" b="1" dirty="0"/>
              <a:t>: </a:t>
            </a:r>
            <a:r>
              <a:rPr lang="da-DK" dirty="0" err="1"/>
              <a:t>Loss</a:t>
            </a:r>
            <a:r>
              <a:rPr lang="da-DK" dirty="0"/>
              <a:t> </a:t>
            </a:r>
            <a:r>
              <a:rPr lang="da-DK" dirty="0" err="1"/>
              <a:t>curves</a:t>
            </a:r>
            <a:r>
              <a:rPr lang="da-DK" dirty="0"/>
              <a:t> for the </a:t>
            </a:r>
            <a:r>
              <a:rPr lang="da-DK" i="1" dirty="0" err="1"/>
              <a:t>breast</a:t>
            </a:r>
            <a:r>
              <a:rPr lang="da-DK" i="1" dirty="0"/>
              <a:t> cancer </a:t>
            </a:r>
            <a:r>
              <a:rPr lang="da-DK" dirty="0"/>
              <a:t>dataset</a:t>
            </a:r>
          </a:p>
        </p:txBody>
      </p:sp>
      <p:sp>
        <p:nvSpPr>
          <p:cNvPr id="14" name="TextBox 13">
            <a:extLst>
              <a:ext uri="{FF2B5EF4-FFF2-40B4-BE49-F238E27FC236}">
                <a16:creationId xmlns:a16="http://schemas.microsoft.com/office/drawing/2014/main" id="{2B1BA8BD-611E-87C5-B065-BE4F50D2A522}"/>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15" name="TextBox 14">
            <a:extLst>
              <a:ext uri="{FF2B5EF4-FFF2-40B4-BE49-F238E27FC236}">
                <a16:creationId xmlns:a16="http://schemas.microsoft.com/office/drawing/2014/main" id="{ED66F424-E64D-AFBB-884D-3800962DF620}"/>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Tree>
    <p:extLst>
      <p:ext uri="{BB962C8B-B14F-4D97-AF65-F5344CB8AC3E}">
        <p14:creationId xmlns:p14="http://schemas.microsoft.com/office/powerpoint/2010/main" val="145536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dato 2">
            <a:extLst>
              <a:ext uri="{FF2B5EF4-FFF2-40B4-BE49-F238E27FC236}">
                <a16:creationId xmlns:a16="http://schemas.microsoft.com/office/drawing/2014/main" id="{CEC275C2-6B46-A629-497C-1172E2068A21}"/>
              </a:ext>
            </a:extLst>
          </p:cNvPr>
          <p:cNvSpPr>
            <a:spLocks noGrp="1"/>
          </p:cNvSpPr>
          <p:nvPr>
            <p:ph type="dt" sz="half" idx="10"/>
          </p:nvPr>
        </p:nvSpPr>
        <p:spPr/>
        <p:txBody>
          <a:bodyPr/>
          <a:lstStyle/>
          <a:p>
            <a:fld id="{F52328D2-B4ED-4A03-AF49-B8A060CD6FF9}" type="datetime1">
              <a:rPr lang="en-GB" smtClean="0"/>
              <a:t>10/06/2025</a:t>
            </a:fld>
            <a:endParaRPr lang="en-GB" dirty="0"/>
          </a:p>
        </p:txBody>
      </p:sp>
      <p:sp>
        <p:nvSpPr>
          <p:cNvPr id="6" name="Pladsholder til slidenummer 5">
            <a:extLst>
              <a:ext uri="{FF2B5EF4-FFF2-40B4-BE49-F238E27FC236}">
                <a16:creationId xmlns:a16="http://schemas.microsoft.com/office/drawing/2014/main" id="{504CEC83-9511-1126-428B-C5A9EB5225B1}"/>
              </a:ext>
            </a:extLst>
          </p:cNvPr>
          <p:cNvSpPr>
            <a:spLocks noGrp="1"/>
          </p:cNvSpPr>
          <p:nvPr>
            <p:ph type="sldNum" sz="quarter" idx="12"/>
          </p:nvPr>
        </p:nvSpPr>
        <p:spPr/>
        <p:txBody>
          <a:bodyPr/>
          <a:lstStyle/>
          <a:p>
            <a:fld id="{091A926C-488A-4E3E-9C21-57CAA120E114}" type="slidenum">
              <a:rPr lang="en-GB" smtClean="0"/>
              <a:t>9</a:t>
            </a:fld>
            <a:endParaRPr lang="en-GB" dirty="0"/>
          </a:p>
        </p:txBody>
      </p:sp>
      <p:sp>
        <p:nvSpPr>
          <p:cNvPr id="2" name="Titel 1">
            <a:extLst>
              <a:ext uri="{FF2B5EF4-FFF2-40B4-BE49-F238E27FC236}">
                <a16:creationId xmlns:a16="http://schemas.microsoft.com/office/drawing/2014/main" id="{1ECFA786-7B08-5997-281A-00A03280E4C3}"/>
              </a:ext>
            </a:extLst>
          </p:cNvPr>
          <p:cNvSpPr>
            <a:spLocks noGrp="1"/>
          </p:cNvSpPr>
          <p:nvPr>
            <p:ph type="title" idx="4294967295"/>
          </p:nvPr>
        </p:nvSpPr>
        <p:spPr>
          <a:xfrm>
            <a:off x="508000" y="624052"/>
            <a:ext cx="11012488" cy="865187"/>
          </a:xfrm>
        </p:spPr>
        <p:txBody>
          <a:bodyPr/>
          <a:lstStyle/>
          <a:p>
            <a:r>
              <a:rPr lang="da-DK" sz="4400" u="sng" dirty="0" err="1">
                <a:solidFill>
                  <a:schemeClr val="tx1"/>
                </a:solidFill>
                <a:effectLst>
                  <a:outerShdw blurRad="38100" dist="38100" dir="2700000" algn="tl">
                    <a:srgbClr val="000000">
                      <a:alpha val="43137"/>
                    </a:srgbClr>
                  </a:outerShdw>
                </a:effectLst>
                <a:latin typeface="Aptos Display" panose="020B0004020202020204" pitchFamily="34" charset="0"/>
              </a:rPr>
              <a:t>Hyperparameter</a:t>
            </a:r>
            <a:r>
              <a:rPr lang="da-DK" sz="4400" u="sng" dirty="0">
                <a:solidFill>
                  <a:schemeClr val="tx1"/>
                </a:solidFill>
                <a:effectLst>
                  <a:outerShdw blurRad="38100" dist="38100" dir="2700000" algn="tl">
                    <a:srgbClr val="000000">
                      <a:alpha val="43137"/>
                    </a:srgbClr>
                  </a:outerShdw>
                </a:effectLst>
                <a:latin typeface="Aptos Display" panose="020B0004020202020204" pitchFamily="34" charset="0"/>
              </a:rPr>
              <a:t> </a:t>
            </a:r>
            <a:r>
              <a:rPr lang="da-DK" sz="4400" u="sng" dirty="0" err="1">
                <a:solidFill>
                  <a:schemeClr val="tx1"/>
                </a:solidFill>
                <a:effectLst>
                  <a:outerShdw blurRad="38100" dist="38100" dir="2700000" algn="tl">
                    <a:srgbClr val="000000">
                      <a:alpha val="43137"/>
                    </a:srgbClr>
                  </a:outerShdw>
                </a:effectLst>
                <a:latin typeface="Aptos Display" panose="020B0004020202020204" pitchFamily="34" charset="0"/>
              </a:rPr>
              <a:t>optimization</a:t>
            </a:r>
            <a:r>
              <a:rPr lang="da-DK" sz="4400" u="sng" dirty="0">
                <a:solidFill>
                  <a:schemeClr val="tx1"/>
                </a:solidFill>
                <a:effectLst>
                  <a:outerShdw blurRad="38100" dist="38100" dir="2700000" algn="tl">
                    <a:srgbClr val="000000">
                      <a:alpha val="43137"/>
                    </a:srgbClr>
                  </a:outerShdw>
                </a:effectLst>
                <a:latin typeface="Aptos Display" panose="020B0004020202020204" pitchFamily="34" charset="0"/>
              </a:rPr>
              <a:t> on </a:t>
            </a:r>
            <a:r>
              <a:rPr lang="da-DK" sz="4400" u="sng" dirty="0" err="1">
                <a:solidFill>
                  <a:schemeClr val="tx1"/>
                </a:solidFill>
                <a:effectLst>
                  <a:outerShdw blurRad="38100" dist="38100" dir="2700000" algn="tl">
                    <a:srgbClr val="000000">
                      <a:alpha val="43137"/>
                    </a:srgbClr>
                  </a:outerShdw>
                </a:effectLst>
                <a:latin typeface="Aptos Display" panose="020B0004020202020204" pitchFamily="34" charset="0"/>
              </a:rPr>
              <a:t>encoded</a:t>
            </a:r>
            <a:r>
              <a:rPr lang="da-DK" sz="4400" u="sng" dirty="0">
                <a:solidFill>
                  <a:schemeClr val="tx1"/>
                </a:solidFill>
                <a:effectLst>
                  <a:outerShdw blurRad="38100" dist="38100" dir="2700000" algn="tl">
                    <a:srgbClr val="000000">
                      <a:alpha val="43137"/>
                    </a:srgbClr>
                  </a:outerShdw>
                </a:effectLst>
                <a:latin typeface="Aptos Display" panose="020B0004020202020204" pitchFamily="34" charset="0"/>
              </a:rPr>
              <a:t> oral cancer data</a:t>
            </a:r>
          </a:p>
        </p:txBody>
      </p:sp>
      <p:pic>
        <p:nvPicPr>
          <p:cNvPr id="4" name="Billede 3" descr="Et billede, der indeholder tekst, diagram, linje/række, Kurve&#10;&#10;AI-genereret indhold kan være ukorrekt.">
            <a:extLst>
              <a:ext uri="{FF2B5EF4-FFF2-40B4-BE49-F238E27FC236}">
                <a16:creationId xmlns:a16="http://schemas.microsoft.com/office/drawing/2014/main" id="{8B20331C-1C8E-37E6-9449-82A6A4ED5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8691" y="1727187"/>
            <a:ext cx="5704914" cy="4754095"/>
          </a:xfrm>
          <a:prstGeom prst="rect">
            <a:avLst/>
          </a:prstGeom>
        </p:spPr>
      </p:pic>
      <p:pic>
        <p:nvPicPr>
          <p:cNvPr id="5" name="Billede 4" descr="Et billede, der indeholder tekst, skærmbillede, kort, diagram">
            <a:extLst>
              <a:ext uri="{FF2B5EF4-FFF2-40B4-BE49-F238E27FC236}">
                <a16:creationId xmlns:a16="http://schemas.microsoft.com/office/drawing/2014/main" id="{E6DA1D0F-A0D8-55E4-296F-D6248410D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21" y="1938098"/>
            <a:ext cx="3322067" cy="2491551"/>
          </a:xfrm>
          <a:prstGeom prst="rect">
            <a:avLst/>
          </a:prstGeom>
        </p:spPr>
      </p:pic>
      <p:pic>
        <p:nvPicPr>
          <p:cNvPr id="7" name="Billede 6" descr="Et billede, der indeholder tekst, skærmbillede, diagram, Kurve">
            <a:extLst>
              <a:ext uri="{FF2B5EF4-FFF2-40B4-BE49-F238E27FC236}">
                <a16:creationId xmlns:a16="http://schemas.microsoft.com/office/drawing/2014/main" id="{C14F1897-91B7-5F34-DDF3-A1525B3278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3909" y="4383448"/>
            <a:ext cx="3299401" cy="2474552"/>
          </a:xfrm>
          <a:prstGeom prst="rect">
            <a:avLst/>
          </a:prstGeom>
        </p:spPr>
      </p:pic>
      <p:cxnSp>
        <p:nvCxnSpPr>
          <p:cNvPr id="10" name="Lige pilforbindelse 9">
            <a:extLst>
              <a:ext uri="{FF2B5EF4-FFF2-40B4-BE49-F238E27FC236}">
                <a16:creationId xmlns:a16="http://schemas.microsoft.com/office/drawing/2014/main" id="{2077988B-3365-B03E-CBAB-36A997D68C96}"/>
              </a:ext>
            </a:extLst>
          </p:cNvPr>
          <p:cNvCxnSpPr/>
          <p:nvPr/>
        </p:nvCxnSpPr>
        <p:spPr>
          <a:xfrm>
            <a:off x="4764289" y="3934588"/>
            <a:ext cx="1251284"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Tekstfelt 10">
            <a:extLst>
              <a:ext uri="{FF2B5EF4-FFF2-40B4-BE49-F238E27FC236}">
                <a16:creationId xmlns:a16="http://schemas.microsoft.com/office/drawing/2014/main" id="{75D9D1FF-1B88-527B-D9C6-21C56FC47328}"/>
              </a:ext>
            </a:extLst>
          </p:cNvPr>
          <p:cNvSpPr txBox="1"/>
          <p:nvPr/>
        </p:nvSpPr>
        <p:spPr>
          <a:xfrm>
            <a:off x="4097890" y="3105834"/>
            <a:ext cx="2566738" cy="646331"/>
          </a:xfrm>
          <a:prstGeom prst="rect">
            <a:avLst/>
          </a:prstGeom>
          <a:noFill/>
        </p:spPr>
        <p:txBody>
          <a:bodyPr wrap="square" rtlCol="0">
            <a:spAutoFit/>
          </a:bodyPr>
          <a:lstStyle/>
          <a:p>
            <a:r>
              <a:rPr lang="da-DK" dirty="0"/>
              <a:t>Learning rate = 0.0003</a:t>
            </a:r>
          </a:p>
          <a:p>
            <a:r>
              <a:rPr lang="da-DK" dirty="0"/>
              <a:t>Dropout rate = 0.38</a:t>
            </a:r>
          </a:p>
        </p:txBody>
      </p:sp>
      <p:sp>
        <p:nvSpPr>
          <p:cNvPr id="8" name="TextBox 7">
            <a:extLst>
              <a:ext uri="{FF2B5EF4-FFF2-40B4-BE49-F238E27FC236}">
                <a16:creationId xmlns:a16="http://schemas.microsoft.com/office/drawing/2014/main" id="{8E505E34-0AC5-A073-430A-2953E8259928}"/>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9" name="TextBox 8">
            <a:extLst>
              <a:ext uri="{FF2B5EF4-FFF2-40B4-BE49-F238E27FC236}">
                <a16:creationId xmlns:a16="http://schemas.microsoft.com/office/drawing/2014/main" id="{55FEE0C1-2194-C8D4-53A3-124D557630E5}"/>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Tree>
    <p:extLst>
      <p:ext uri="{BB962C8B-B14F-4D97-AF65-F5344CB8AC3E}">
        <p14:creationId xmlns:p14="http://schemas.microsoft.com/office/powerpoint/2010/main" val="956097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Brugerdefineret design">
  <a:themeElements>
    <a:clrScheme name="KU 2023">
      <a:dk1>
        <a:srgbClr val="000000"/>
      </a:dk1>
      <a:lt1>
        <a:srgbClr val="FFFFFF"/>
      </a:lt1>
      <a:dk2>
        <a:srgbClr val="6E6E6E"/>
      </a:dk2>
      <a:lt2>
        <a:srgbClr val="E7E6E6"/>
      </a:lt2>
      <a:accent1>
        <a:srgbClr val="A31D20"/>
      </a:accent1>
      <a:accent2>
        <a:srgbClr val="7B7B7B"/>
      </a:accent2>
      <a:accent3>
        <a:srgbClr val="C73028"/>
      </a:accent3>
      <a:accent4>
        <a:srgbClr val="415570"/>
      </a:accent4>
      <a:accent5>
        <a:srgbClr val="197F8E"/>
      </a:accent5>
      <a:accent6>
        <a:srgbClr val="4B8324"/>
      </a:accent6>
      <a:hlink>
        <a:srgbClr val="A31D20"/>
      </a:hlink>
      <a:folHlink>
        <a:srgbClr val="000000"/>
      </a:folHlink>
    </a:clrScheme>
    <a:fontScheme name="Københavns Universitet">
      <a:majorFont>
        <a:latin typeface="Microsoft New Tai Lue"/>
        <a:ea typeface=""/>
        <a:cs typeface=""/>
      </a:majorFont>
      <a:minorFont>
        <a:latin typeface="Microsoft New Tai Lue"/>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a:solidFill>
            <a:schemeClr val="accent1"/>
          </a:solidFill>
        </a:ln>
      </a:spPr>
      <a:bodyPr wrap="square" rtlCol="0" anchor="ctr">
        <a:noAutofit/>
      </a:bodyPr>
      <a:lstStyle>
        <a:defPPr algn="l">
          <a:defRPr sz="2400" dirty="0" err="1" smtClean="0">
            <a:solidFill>
              <a:schemeClr val="bg1"/>
            </a:solidFill>
          </a:defRPr>
        </a:defPPr>
      </a:lstStyle>
    </a:spDef>
    <a:txDef>
      <a:spPr/>
      <a:bodyPr vert="horz" wrap="square" lIns="0" tIns="0" rIns="0" bIns="0" rtlCol="0" anchor="t" anchorCtr="0">
        <a:spAutoFit/>
      </a:bodyPr>
      <a:lstStyle>
        <a:defPPr marL="0" marR="0" indent="0" algn="l" defTabSz="914400" rtl="0" eaLnBrk="1" fontAlgn="auto" latinLnBrk="0" hangingPunct="1">
          <a:lnSpc>
            <a:spcPct val="100000"/>
          </a:lnSpc>
          <a:spcBef>
            <a:spcPct val="0"/>
          </a:spcBef>
          <a:spcAft>
            <a:spcPts val="0"/>
          </a:spcAft>
          <a:buClrTx/>
          <a:buSzTx/>
          <a:buFontTx/>
          <a:buNone/>
          <a:tabLst/>
          <a:defRPr sz="2400" b="0" dirty="0" smtClean="0">
            <a:solidFill>
              <a:schemeClr val="tx1"/>
            </a:solidFill>
            <a:latin typeface="+mn-lt"/>
          </a:defRPr>
        </a:defPPr>
      </a:lstStyle>
    </a:txDef>
  </a:objectDefaults>
  <a:extraClrSchemeLst/>
  <a:extLst>
    <a:ext uri="{05A4C25C-085E-4340-85A3-A5531E510DB2}">
      <thm15:themeFamily xmlns:thm15="http://schemas.microsoft.com/office/thememl/2012/main" name="ML KU version" id="{4D51E38C-C43A-4A52-8E8B-2EBDAE5B1452}" vid="{6B99122C-399B-4DA9-86CC-A008480F0E8D}"/>
    </a:ext>
  </a:extLst>
</a:theme>
</file>

<file path=ppt/theme/theme2.xml><?xml version="1.0" encoding="utf-8"?>
<a:theme xmlns:a="http://schemas.openxmlformats.org/drawingml/2006/main" name="Office Theme">
  <a:themeElements>
    <a:clrScheme name="KU 2023">
      <a:dk1>
        <a:srgbClr val="000000"/>
      </a:dk1>
      <a:lt1>
        <a:srgbClr val="FFFFFF"/>
      </a:lt1>
      <a:dk2>
        <a:srgbClr val="6E6E6E"/>
      </a:dk2>
      <a:lt2>
        <a:srgbClr val="E7E6E6"/>
      </a:lt2>
      <a:accent1>
        <a:srgbClr val="A31D20"/>
      </a:accent1>
      <a:accent2>
        <a:srgbClr val="7B7B7B"/>
      </a:accent2>
      <a:accent3>
        <a:srgbClr val="C73028"/>
      </a:accent3>
      <a:accent4>
        <a:srgbClr val="415570"/>
      </a:accent4>
      <a:accent5>
        <a:srgbClr val="197F8E"/>
      </a:accent5>
      <a:accent6>
        <a:srgbClr val="4B8324"/>
      </a:accent6>
      <a:hlink>
        <a:srgbClr val="A31D20"/>
      </a:hlink>
      <a:folHlink>
        <a:srgbClr val="000000"/>
      </a:folHlink>
    </a:clrScheme>
    <a:fontScheme name="KU 2023">
      <a:majorFont>
        <a:latin typeface="Microsoft New Tai Lue"/>
        <a:ea typeface=""/>
        <a:cs typeface=""/>
      </a:majorFont>
      <a:minorFont>
        <a:latin typeface="Microsoft New Tai Lu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KU 2023">
      <a:dk1>
        <a:srgbClr val="000000"/>
      </a:dk1>
      <a:lt1>
        <a:srgbClr val="FFFFFF"/>
      </a:lt1>
      <a:dk2>
        <a:srgbClr val="6E6E6E"/>
      </a:dk2>
      <a:lt2>
        <a:srgbClr val="E7E6E6"/>
      </a:lt2>
      <a:accent1>
        <a:srgbClr val="A31D20"/>
      </a:accent1>
      <a:accent2>
        <a:srgbClr val="7B7B7B"/>
      </a:accent2>
      <a:accent3>
        <a:srgbClr val="C73028"/>
      </a:accent3>
      <a:accent4>
        <a:srgbClr val="415570"/>
      </a:accent4>
      <a:accent5>
        <a:srgbClr val="197F8E"/>
      </a:accent5>
      <a:accent6>
        <a:srgbClr val="4B8324"/>
      </a:accent6>
      <a:hlink>
        <a:srgbClr val="A31D20"/>
      </a:hlink>
      <a:folHlink>
        <a:srgbClr val="000000"/>
      </a:folHlink>
    </a:clrScheme>
    <a:fontScheme name="KU 2023">
      <a:majorFont>
        <a:latin typeface="Microsoft New Tai Lue"/>
        <a:ea typeface=""/>
        <a:cs typeface=""/>
      </a:majorFont>
      <a:minorFont>
        <a:latin typeface="Microsoft New Tai Lue"/>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Brugerdefineret design</Template>
  <TotalTime>198</TotalTime>
  <Words>1222</Words>
  <Application>Microsoft Macintosh PowerPoint</Application>
  <PresentationFormat>Widescreen</PresentationFormat>
  <Paragraphs>312</Paragraphs>
  <Slides>27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Aptos Display</vt:lpstr>
      <vt:lpstr>Arial</vt:lpstr>
      <vt:lpstr>Courier New</vt:lpstr>
      <vt:lpstr>Microsoft New Tai Lue</vt:lpstr>
      <vt:lpstr>Wingdings</vt:lpstr>
      <vt:lpstr>Brugerdefineret design</vt:lpstr>
      <vt:lpstr>PowerPoint Presentation</vt:lpstr>
      <vt:lpstr>PowerPoint Presentation</vt:lpstr>
      <vt:lpstr>Initial CNN</vt:lpstr>
      <vt:lpstr>PowerPoint Presentation</vt:lpstr>
      <vt:lpstr>PowerPoint Presentation</vt:lpstr>
      <vt:lpstr>PowerPoint Presentation</vt:lpstr>
      <vt:lpstr>Auto-encoding the images</vt:lpstr>
      <vt:lpstr>Introducing a dense layer to the auto encoder on oral cancer data</vt:lpstr>
      <vt:lpstr>Hyperparameter optimization on encoded oral cancer data</vt:lpstr>
      <vt:lpstr>PowerPoint Presentation</vt:lpstr>
      <vt:lpstr>PowerPoint Presentation</vt:lpstr>
      <vt:lpstr>PowerPoint Presentation</vt:lpstr>
      <vt:lpstr>PowerPoint Presentation</vt:lpstr>
      <vt:lpstr>Thank you for listening!</vt:lpstr>
      <vt:lpstr>Appendix </vt:lpstr>
      <vt:lpstr>Final model</vt:lpstr>
      <vt:lpstr>Initial CNN results</vt:lpstr>
      <vt:lpstr>ResNet50 on the kidney data</vt:lpstr>
      <vt:lpstr>ResNet50 on oral data </vt:lpstr>
      <vt:lpstr>Augmentation on kidney data</vt:lpstr>
      <vt:lpstr>Without augmentation - Kidney</vt:lpstr>
      <vt:lpstr>Group shuffle split on kidney data </vt:lpstr>
      <vt:lpstr>Group shuffle split on oral data</vt:lpstr>
      <vt:lpstr>Initial CNN on auto encoded images</vt:lpstr>
      <vt:lpstr>Initial CNN on auto encoded + dense layer </vt:lpstr>
      <vt:lpstr>Initial CNN on encoded images + HP optimization</vt:lpstr>
      <vt:lpstr>Grad-Cam and Score-Cam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Valdemar Anders Lund-Frank</dc:creator>
  <cp:lastModifiedBy>Valdemar Anders Lund-Frank</cp:lastModifiedBy>
  <cp:revision>12</cp:revision>
  <dcterms:created xsi:type="dcterms:W3CDTF">2025-06-09T17:50:43Z</dcterms:created>
  <dcterms:modified xsi:type="dcterms:W3CDTF">2025-06-10T09:40:16Z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www.omnidocs.com</vt:lpwstr>
  </property>
</Properties>
</file>